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png" ContentType="image/pn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44549" y="-120903"/>
            <a:ext cx="6454901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55320"/>
          </a:xfrm>
          <a:custGeom>
            <a:avLst/>
            <a:gdLst/>
            <a:ahLst/>
            <a:cxnLst/>
            <a:rect l="l" t="t" r="r" b="b"/>
            <a:pathLst>
              <a:path w="9144000" h="655320">
                <a:moveTo>
                  <a:pt x="9144000" y="0"/>
                </a:moveTo>
                <a:lnTo>
                  <a:pt x="0" y="0"/>
                </a:lnTo>
                <a:lnTo>
                  <a:pt x="0" y="655320"/>
                </a:lnTo>
                <a:lnTo>
                  <a:pt x="9144000" y="65532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137" y="-26466"/>
            <a:ext cx="8567724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39" y="3213607"/>
            <a:ext cx="8238490" cy="2952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1583690"/>
          </a:xfrm>
          <a:custGeom>
            <a:avLst/>
            <a:gdLst/>
            <a:ahLst/>
            <a:cxnLst/>
            <a:rect l="l" t="t" r="r" b="b"/>
            <a:pathLst>
              <a:path w="9144000" h="1583690">
                <a:moveTo>
                  <a:pt x="0" y="1583436"/>
                </a:moveTo>
                <a:lnTo>
                  <a:pt x="9144000" y="1583436"/>
                </a:lnTo>
                <a:lnTo>
                  <a:pt x="9144000" y="0"/>
                </a:lnTo>
                <a:lnTo>
                  <a:pt x="0" y="0"/>
                </a:lnTo>
                <a:lnTo>
                  <a:pt x="0" y="1583436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1856232"/>
            <a:ext cx="9144000" cy="4585970"/>
          </a:xfrm>
          <a:custGeom>
            <a:avLst/>
            <a:gdLst/>
            <a:ahLst/>
            <a:cxnLst/>
            <a:rect l="l" t="t" r="r" b="b"/>
            <a:pathLst>
              <a:path w="9144000" h="4585970">
                <a:moveTo>
                  <a:pt x="9144000" y="0"/>
                </a:moveTo>
                <a:lnTo>
                  <a:pt x="0" y="0"/>
                </a:lnTo>
                <a:lnTo>
                  <a:pt x="0" y="4585716"/>
                </a:lnTo>
                <a:lnTo>
                  <a:pt x="9144000" y="4585716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47217" y="-314502"/>
            <a:ext cx="8050530" cy="2926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3716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Segoe UI Symbol"/>
                <a:cs typeface="Segoe UI Symbol"/>
              </a:rPr>
              <a:t>📌</a:t>
            </a:r>
            <a:r>
              <a:rPr dirty="0" sz="4800" spc="-320">
                <a:latin typeface="Segoe UI Symbol"/>
                <a:cs typeface="Segoe UI Symbol"/>
              </a:rPr>
              <a:t> </a:t>
            </a:r>
            <a:r>
              <a:rPr dirty="0" sz="5400" b="1">
                <a:latin typeface="Calibri"/>
                <a:cs typeface="Calibri"/>
              </a:rPr>
              <a:t>PROJECT</a:t>
            </a:r>
            <a:r>
              <a:rPr dirty="0" sz="5400" spc="-114" b="1">
                <a:latin typeface="Calibri"/>
                <a:cs typeface="Calibri"/>
              </a:rPr>
              <a:t> </a:t>
            </a:r>
            <a:r>
              <a:rPr dirty="0" sz="5400" b="1">
                <a:latin typeface="Calibri"/>
                <a:cs typeface="Calibri"/>
              </a:rPr>
              <a:t>4</a:t>
            </a:r>
            <a:r>
              <a:rPr dirty="0" sz="5400" spc="-75" b="1">
                <a:latin typeface="Calibri"/>
                <a:cs typeface="Calibri"/>
              </a:rPr>
              <a:t> </a:t>
            </a:r>
            <a:r>
              <a:rPr dirty="0" sz="5400" spc="-50">
                <a:latin typeface="Segoe UI Symbol"/>
                <a:cs typeface="Segoe UI Symbol"/>
              </a:rPr>
              <a:t>📌</a:t>
            </a:r>
            <a:endParaRPr sz="5400">
              <a:latin typeface="Segoe UI Symbol"/>
              <a:cs typeface="Segoe UI Symbo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5400">
                <a:latin typeface="Segoe UI Symbol"/>
                <a:cs typeface="Segoe UI Symbol"/>
              </a:rPr>
              <a:t>📱</a:t>
            </a:r>
            <a:r>
              <a:rPr dirty="0" sz="5400" b="1">
                <a:latin typeface="Calibri"/>
                <a:cs typeface="Calibri"/>
              </a:rPr>
              <a:t>Mobile</a:t>
            </a:r>
            <a:r>
              <a:rPr dirty="0" sz="5400" spc="-85" b="1">
                <a:latin typeface="Calibri"/>
                <a:cs typeface="Calibri"/>
              </a:rPr>
              <a:t> </a:t>
            </a:r>
            <a:r>
              <a:rPr dirty="0" sz="5400" b="1">
                <a:latin typeface="Calibri"/>
                <a:cs typeface="Calibri"/>
              </a:rPr>
              <a:t>Price</a:t>
            </a:r>
            <a:r>
              <a:rPr dirty="0" sz="5400" spc="-50" b="1">
                <a:latin typeface="Calibri"/>
                <a:cs typeface="Calibri"/>
              </a:rPr>
              <a:t> </a:t>
            </a:r>
            <a:r>
              <a:rPr dirty="0" sz="5400" spc="-10" b="1">
                <a:latin typeface="Calibri"/>
                <a:cs typeface="Calibri"/>
              </a:rPr>
              <a:t>Prediction</a:t>
            </a:r>
            <a:r>
              <a:rPr dirty="0" sz="5400" spc="-10">
                <a:latin typeface="Segoe UI Symbol"/>
                <a:cs typeface="Segoe UI Symbol"/>
              </a:rPr>
              <a:t>📱</a:t>
            </a:r>
            <a:endParaRPr sz="5400">
              <a:latin typeface="Segoe UI Symbol"/>
              <a:cs typeface="Segoe UI Symbol"/>
            </a:endParaRPr>
          </a:p>
          <a:p>
            <a:pPr algn="ctr" marL="86360">
              <a:lnSpc>
                <a:spcPct val="100000"/>
              </a:lnSpc>
              <a:spcBef>
                <a:spcPts val="3390"/>
              </a:spcBef>
            </a:pPr>
            <a:r>
              <a:rPr dirty="0" u="sng" sz="5400" b="1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  <a:latin typeface="Calibri"/>
                <a:cs typeface="Calibri"/>
              </a:rPr>
              <a:t>SIDDIQUI</a:t>
            </a:r>
            <a:r>
              <a:rPr dirty="0" u="sng" sz="5400" spc="-20" b="1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  <a:latin typeface="Calibri"/>
                <a:cs typeface="Calibri"/>
              </a:rPr>
              <a:t> SABA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50058" y="4709033"/>
            <a:ext cx="6029325" cy="73660"/>
          </a:xfrm>
          <a:custGeom>
            <a:avLst/>
            <a:gdLst/>
            <a:ahLst/>
            <a:cxnLst/>
            <a:rect l="l" t="t" r="r" b="b"/>
            <a:pathLst>
              <a:path w="6029325" h="73660">
                <a:moveTo>
                  <a:pt x="6028944" y="0"/>
                </a:moveTo>
                <a:lnTo>
                  <a:pt x="0" y="0"/>
                </a:lnTo>
                <a:lnTo>
                  <a:pt x="0" y="73152"/>
                </a:lnTo>
                <a:lnTo>
                  <a:pt x="6028944" y="73152"/>
                </a:lnTo>
                <a:lnTo>
                  <a:pt x="602894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850798" y="3440048"/>
            <a:ext cx="7441565" cy="2580640"/>
          </a:xfrm>
          <a:prstGeom prst="rect">
            <a:avLst/>
          </a:prstGeom>
        </p:spPr>
        <p:txBody>
          <a:bodyPr wrap="square" lIns="0" tIns="177800" rIns="0" bIns="0" rtlCol="0" vert="horz">
            <a:spAutoFit/>
          </a:bodyPr>
          <a:lstStyle/>
          <a:p>
            <a:pPr marL="1566545" marR="5080" indent="-1554480">
              <a:lnSpc>
                <a:spcPts val="9460"/>
              </a:lnSpc>
              <a:spcBef>
                <a:spcPts val="1400"/>
              </a:spcBef>
            </a:pPr>
            <a:r>
              <a:rPr dirty="0" sz="8900">
                <a:solidFill>
                  <a:srgbClr val="888888"/>
                </a:solidFill>
                <a:latin typeface="Segoe UI Symbol"/>
                <a:cs typeface="Segoe UI Symbol"/>
              </a:rPr>
              <a:t>🏢</a:t>
            </a:r>
            <a:r>
              <a:rPr dirty="0" sz="8900" spc="-610">
                <a:solidFill>
                  <a:srgbClr val="888888"/>
                </a:solidFill>
                <a:latin typeface="Segoe UI Symbol"/>
                <a:cs typeface="Segoe UI Symbol"/>
              </a:rPr>
              <a:t> </a:t>
            </a:r>
            <a:r>
              <a:rPr dirty="0" sz="8800" b="1">
                <a:solidFill>
                  <a:srgbClr val="888888"/>
                </a:solidFill>
                <a:latin typeface="Calibri"/>
                <a:cs typeface="Calibri"/>
              </a:rPr>
              <a:t>Next</a:t>
            </a:r>
            <a:r>
              <a:rPr dirty="0" sz="8800" spc="-250" b="1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8800" b="1">
                <a:solidFill>
                  <a:srgbClr val="888888"/>
                </a:solidFill>
                <a:latin typeface="Calibri"/>
                <a:cs typeface="Calibri"/>
              </a:rPr>
              <a:t>Hikes</a:t>
            </a:r>
            <a:r>
              <a:rPr dirty="0" sz="8800" spc="-210" b="1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8800" spc="-25" b="1">
                <a:solidFill>
                  <a:srgbClr val="888888"/>
                </a:solidFill>
                <a:latin typeface="Calibri"/>
                <a:cs typeface="Calibri"/>
              </a:rPr>
              <a:t>IT </a:t>
            </a:r>
            <a:r>
              <a:rPr dirty="0" sz="8800" spc="-10" b="1">
                <a:solidFill>
                  <a:srgbClr val="888888"/>
                </a:solidFill>
                <a:latin typeface="Calibri"/>
                <a:cs typeface="Calibri"/>
              </a:rPr>
              <a:t>Solutions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417698" y="5909932"/>
            <a:ext cx="4307205" cy="73660"/>
          </a:xfrm>
          <a:custGeom>
            <a:avLst/>
            <a:gdLst/>
            <a:ahLst/>
            <a:cxnLst/>
            <a:rect l="l" t="t" r="r" b="b"/>
            <a:pathLst>
              <a:path w="4307205" h="73660">
                <a:moveTo>
                  <a:pt x="4306824" y="0"/>
                </a:moveTo>
                <a:lnTo>
                  <a:pt x="0" y="0"/>
                </a:lnTo>
                <a:lnTo>
                  <a:pt x="0" y="73152"/>
                </a:lnTo>
                <a:lnTo>
                  <a:pt x="4306824" y="73152"/>
                </a:lnTo>
                <a:lnTo>
                  <a:pt x="430682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93420"/>
            <a:chOff x="0" y="0"/>
            <a:chExt cx="9144000" cy="69342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9144000" cy="683260"/>
            </a:xfrm>
            <a:custGeom>
              <a:avLst/>
              <a:gdLst/>
              <a:ahLst/>
              <a:cxnLst/>
              <a:rect l="l" t="t" r="r" b="b"/>
              <a:pathLst>
                <a:path w="9144000" h="683260">
                  <a:moveTo>
                    <a:pt x="9144000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9144000" y="6827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EBF0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56994" y="650620"/>
              <a:ext cx="6428740" cy="43180"/>
            </a:xfrm>
            <a:custGeom>
              <a:avLst/>
              <a:gdLst/>
              <a:ahLst/>
              <a:cxnLst/>
              <a:rect l="l" t="t" r="r" b="b"/>
              <a:pathLst>
                <a:path w="6428740" h="43179">
                  <a:moveTo>
                    <a:pt x="6428232" y="0"/>
                  </a:moveTo>
                  <a:lnTo>
                    <a:pt x="0" y="0"/>
                  </a:lnTo>
                  <a:lnTo>
                    <a:pt x="0" y="42671"/>
                  </a:lnTo>
                  <a:lnTo>
                    <a:pt x="6428232" y="42671"/>
                  </a:lnTo>
                  <a:lnTo>
                    <a:pt x="6428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latin typeface="Segoe UI Symbol"/>
                <a:cs typeface="Segoe UI Symbol"/>
              </a:rPr>
              <a:t>📸</a:t>
            </a:r>
            <a:r>
              <a:rPr dirty="0" sz="5400" spc="-335">
                <a:latin typeface="Segoe UI Symbol"/>
                <a:cs typeface="Segoe UI Symbol"/>
              </a:rPr>
              <a:t> </a:t>
            </a:r>
            <a:r>
              <a:rPr dirty="0" sz="5400"/>
              <a:t>SCREEN</a:t>
            </a:r>
            <a:r>
              <a:rPr dirty="0" sz="5400" spc="-80"/>
              <a:t> </a:t>
            </a:r>
            <a:r>
              <a:rPr dirty="0" sz="5400"/>
              <a:t>SHOT</a:t>
            </a:r>
            <a:r>
              <a:rPr dirty="0" sz="5400" spc="-90"/>
              <a:t> </a:t>
            </a:r>
            <a:r>
              <a:rPr dirty="0" sz="5400"/>
              <a:t>:</a:t>
            </a:r>
            <a:r>
              <a:rPr dirty="0" sz="5400" spc="-80"/>
              <a:t> </a:t>
            </a:r>
            <a:r>
              <a:rPr dirty="0" sz="5400"/>
              <a:t>2</a:t>
            </a:r>
            <a:r>
              <a:rPr dirty="0" sz="5400" spc="-75"/>
              <a:t> </a:t>
            </a:r>
            <a:r>
              <a:rPr dirty="0" sz="5400" spc="-50">
                <a:latin typeface="Segoe UI Symbol"/>
                <a:cs typeface="Segoe UI Symbol"/>
              </a:rPr>
              <a:t>📸</a:t>
            </a:r>
            <a:endParaRPr sz="5400">
              <a:latin typeface="Segoe UI Symbol"/>
              <a:cs typeface="Segoe UI Symbo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371600" y="1010411"/>
            <a:ext cx="6257925" cy="681355"/>
          </a:xfrm>
          <a:custGeom>
            <a:avLst/>
            <a:gdLst/>
            <a:ahLst/>
            <a:cxnLst/>
            <a:rect l="l" t="t" r="r" b="b"/>
            <a:pathLst>
              <a:path w="6257925" h="681355">
                <a:moveTo>
                  <a:pt x="6257544" y="0"/>
                </a:moveTo>
                <a:lnTo>
                  <a:pt x="0" y="0"/>
                </a:lnTo>
                <a:lnTo>
                  <a:pt x="0" y="681227"/>
                </a:lnTo>
                <a:lnTo>
                  <a:pt x="6257544" y="681227"/>
                </a:lnTo>
                <a:lnTo>
                  <a:pt x="6257544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045335" y="954481"/>
            <a:ext cx="500126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9935" algn="l"/>
                <a:tab pos="4479925" algn="l"/>
              </a:tabLst>
            </a:pPr>
            <a:r>
              <a:rPr dirty="0" sz="4000" spc="-50" b="1">
                <a:solidFill>
                  <a:srgbClr val="888888"/>
                </a:solidFill>
                <a:latin typeface="Segoe UI Symbol"/>
                <a:cs typeface="Segoe UI Symbol"/>
              </a:rPr>
              <a:t>📦</a:t>
            </a:r>
            <a:r>
              <a:rPr dirty="0" sz="4000" b="1">
                <a:solidFill>
                  <a:srgbClr val="888888"/>
                </a:solidFill>
                <a:latin typeface="Segoe UI Symbol"/>
                <a:cs typeface="Segoe UI Symbol"/>
              </a:rPr>
              <a:t>	</a:t>
            </a:r>
            <a:r>
              <a:rPr dirty="0" sz="4000" b="1">
                <a:solidFill>
                  <a:srgbClr val="888888"/>
                </a:solidFill>
                <a:latin typeface="Calibri"/>
                <a:cs typeface="Calibri"/>
              </a:rPr>
              <a:t>Boxplot</a:t>
            </a:r>
            <a:r>
              <a:rPr dirty="0" sz="4000" spc="-145" b="1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4000" b="1">
                <a:solidFill>
                  <a:srgbClr val="888888"/>
                </a:solidFill>
                <a:latin typeface="Calibri"/>
                <a:cs typeface="Calibri"/>
              </a:rPr>
              <a:t>for</a:t>
            </a:r>
            <a:r>
              <a:rPr dirty="0" sz="4000" spc="-145" b="1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4000" spc="-25" b="1">
                <a:solidFill>
                  <a:srgbClr val="888888"/>
                </a:solidFill>
                <a:latin typeface="Calibri"/>
                <a:cs typeface="Calibri"/>
              </a:rPr>
              <a:t>RAM</a:t>
            </a:r>
            <a:r>
              <a:rPr dirty="0" sz="4000" b="1">
                <a:solidFill>
                  <a:srgbClr val="888888"/>
                </a:solidFill>
                <a:latin typeface="Calibri"/>
                <a:cs typeface="Calibri"/>
              </a:rPr>
              <a:t>	</a:t>
            </a:r>
            <a:r>
              <a:rPr dirty="0" sz="4000" spc="-50" b="1">
                <a:solidFill>
                  <a:srgbClr val="888888"/>
                </a:solidFill>
                <a:latin typeface="Segoe UI Symbol"/>
                <a:cs typeface="Segoe UI Symbol"/>
              </a:rPr>
              <a:t>📦</a:t>
            </a:r>
            <a:endParaRPr sz="4000">
              <a:latin typeface="Segoe UI Symbol"/>
              <a:cs typeface="Segoe UI Symbo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67639" y="1894839"/>
            <a:ext cx="6436360" cy="2449830"/>
            <a:chOff x="167639" y="1894839"/>
            <a:chExt cx="6436360" cy="244983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15" y="2121407"/>
              <a:ext cx="5981700" cy="199643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7640" y="1894839"/>
              <a:ext cx="6436360" cy="2449830"/>
            </a:xfrm>
            <a:custGeom>
              <a:avLst/>
              <a:gdLst/>
              <a:ahLst/>
              <a:cxnLst/>
              <a:rect l="l" t="t" r="r" b="b"/>
              <a:pathLst>
                <a:path w="6436360" h="2449829">
                  <a:moveTo>
                    <a:pt x="6252972" y="182880"/>
                  </a:moveTo>
                  <a:lnTo>
                    <a:pt x="6207252" y="182880"/>
                  </a:lnTo>
                  <a:lnTo>
                    <a:pt x="6207252" y="228600"/>
                  </a:lnTo>
                  <a:lnTo>
                    <a:pt x="6207252" y="2221230"/>
                  </a:lnTo>
                  <a:lnTo>
                    <a:pt x="228600" y="2221230"/>
                  </a:lnTo>
                  <a:lnTo>
                    <a:pt x="228600" y="228600"/>
                  </a:lnTo>
                  <a:lnTo>
                    <a:pt x="6207252" y="228600"/>
                  </a:lnTo>
                  <a:lnTo>
                    <a:pt x="6207252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221230"/>
                  </a:lnTo>
                  <a:lnTo>
                    <a:pt x="182880" y="2266950"/>
                  </a:lnTo>
                  <a:lnTo>
                    <a:pt x="6252972" y="2266950"/>
                  </a:lnTo>
                  <a:lnTo>
                    <a:pt x="6252972" y="2221484"/>
                  </a:lnTo>
                  <a:lnTo>
                    <a:pt x="6252972" y="2221230"/>
                  </a:lnTo>
                  <a:lnTo>
                    <a:pt x="6252972" y="228600"/>
                  </a:lnTo>
                  <a:lnTo>
                    <a:pt x="6252972" y="228092"/>
                  </a:lnTo>
                  <a:lnTo>
                    <a:pt x="6252972" y="182880"/>
                  </a:lnTo>
                  <a:close/>
                </a:path>
                <a:path w="6436360" h="2449829">
                  <a:moveTo>
                    <a:pt x="6435852" y="0"/>
                  </a:moveTo>
                  <a:lnTo>
                    <a:pt x="6298692" y="0"/>
                  </a:lnTo>
                  <a:lnTo>
                    <a:pt x="6298692" y="137160"/>
                  </a:lnTo>
                  <a:lnTo>
                    <a:pt x="6298692" y="2312670"/>
                  </a:lnTo>
                  <a:lnTo>
                    <a:pt x="137160" y="2312670"/>
                  </a:lnTo>
                  <a:lnTo>
                    <a:pt x="137160" y="137160"/>
                  </a:lnTo>
                  <a:lnTo>
                    <a:pt x="6298692" y="137160"/>
                  </a:lnTo>
                  <a:lnTo>
                    <a:pt x="6298692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2312670"/>
                  </a:lnTo>
                  <a:lnTo>
                    <a:pt x="0" y="2449830"/>
                  </a:lnTo>
                  <a:lnTo>
                    <a:pt x="6435852" y="2449830"/>
                  </a:lnTo>
                  <a:lnTo>
                    <a:pt x="6435852" y="2312924"/>
                  </a:lnTo>
                  <a:lnTo>
                    <a:pt x="6435852" y="2312670"/>
                  </a:lnTo>
                  <a:lnTo>
                    <a:pt x="6435852" y="137160"/>
                  </a:lnTo>
                  <a:lnTo>
                    <a:pt x="6435852" y="136652"/>
                  </a:lnTo>
                  <a:lnTo>
                    <a:pt x="64358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2677667" y="4466590"/>
            <a:ext cx="6436360" cy="2391410"/>
            <a:chOff x="2677667" y="4466590"/>
            <a:chExt cx="6436360" cy="239141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4743" y="4693918"/>
              <a:ext cx="5981700" cy="204216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677668" y="4466590"/>
              <a:ext cx="6436360" cy="2391410"/>
            </a:xfrm>
            <a:custGeom>
              <a:avLst/>
              <a:gdLst/>
              <a:ahLst/>
              <a:cxnLst/>
              <a:rect l="l" t="t" r="r" b="b"/>
              <a:pathLst>
                <a:path w="6436359" h="2391409">
                  <a:moveTo>
                    <a:pt x="6252972" y="228854"/>
                  </a:moveTo>
                  <a:lnTo>
                    <a:pt x="6207252" y="228854"/>
                  </a:lnTo>
                  <a:lnTo>
                    <a:pt x="6207252" y="2267966"/>
                  </a:lnTo>
                  <a:lnTo>
                    <a:pt x="6252972" y="2267966"/>
                  </a:lnTo>
                  <a:lnTo>
                    <a:pt x="6252972" y="228854"/>
                  </a:lnTo>
                  <a:close/>
                </a:path>
                <a:path w="6436359" h="2391409">
                  <a:moveTo>
                    <a:pt x="6252972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268220"/>
                  </a:lnTo>
                  <a:lnTo>
                    <a:pt x="182880" y="2313940"/>
                  </a:lnTo>
                  <a:lnTo>
                    <a:pt x="6252972" y="2313940"/>
                  </a:lnTo>
                  <a:lnTo>
                    <a:pt x="6252972" y="2268220"/>
                  </a:lnTo>
                  <a:lnTo>
                    <a:pt x="228600" y="2268220"/>
                  </a:lnTo>
                  <a:lnTo>
                    <a:pt x="228600" y="228600"/>
                  </a:lnTo>
                  <a:lnTo>
                    <a:pt x="6252972" y="228600"/>
                  </a:lnTo>
                  <a:lnTo>
                    <a:pt x="6252972" y="182880"/>
                  </a:lnTo>
                  <a:close/>
                </a:path>
                <a:path w="6436359" h="2391409">
                  <a:moveTo>
                    <a:pt x="6435852" y="137414"/>
                  </a:moveTo>
                  <a:lnTo>
                    <a:pt x="6298692" y="137414"/>
                  </a:lnTo>
                  <a:lnTo>
                    <a:pt x="6298692" y="2359406"/>
                  </a:lnTo>
                  <a:lnTo>
                    <a:pt x="6435852" y="2359406"/>
                  </a:lnTo>
                  <a:lnTo>
                    <a:pt x="6435852" y="137414"/>
                  </a:lnTo>
                  <a:close/>
                </a:path>
                <a:path w="6436359" h="2391409">
                  <a:moveTo>
                    <a:pt x="6435852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2359660"/>
                  </a:lnTo>
                  <a:lnTo>
                    <a:pt x="0" y="2391410"/>
                  </a:lnTo>
                  <a:lnTo>
                    <a:pt x="6435852" y="2391410"/>
                  </a:lnTo>
                  <a:lnTo>
                    <a:pt x="6435852" y="2359660"/>
                  </a:lnTo>
                  <a:lnTo>
                    <a:pt x="137160" y="2359660"/>
                  </a:lnTo>
                  <a:lnTo>
                    <a:pt x="137160" y="137160"/>
                  </a:lnTo>
                  <a:lnTo>
                    <a:pt x="6435852" y="137160"/>
                  </a:lnTo>
                  <a:lnTo>
                    <a:pt x="64358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80">
                <a:moveTo>
                  <a:pt x="9144000" y="0"/>
                </a:moveTo>
                <a:lnTo>
                  <a:pt x="0" y="0"/>
                </a:lnTo>
                <a:lnTo>
                  <a:pt x="0" y="982979"/>
                </a:lnTo>
                <a:lnTo>
                  <a:pt x="9144000" y="982979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7483" y="-13970"/>
            <a:ext cx="787717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8725" algn="l"/>
              </a:tabLst>
            </a:pPr>
            <a:r>
              <a:rPr dirty="0" sz="6600" spc="-50">
                <a:latin typeface="Segoe UI Symbol"/>
                <a:cs typeface="Segoe UI Symbol"/>
              </a:rPr>
              <a:t>📸</a:t>
            </a:r>
            <a:r>
              <a:rPr dirty="0" sz="6600">
                <a:latin typeface="Segoe UI Symbol"/>
                <a:cs typeface="Segoe UI Symbol"/>
              </a:rPr>
              <a:t>	</a:t>
            </a:r>
            <a:r>
              <a:rPr dirty="0" sz="6600"/>
              <a:t>SCREEN</a:t>
            </a:r>
            <a:r>
              <a:rPr dirty="0" sz="6600" spc="-165"/>
              <a:t> </a:t>
            </a:r>
            <a:r>
              <a:rPr dirty="0" sz="6600"/>
              <a:t>SHOT</a:t>
            </a:r>
            <a:r>
              <a:rPr dirty="0" sz="6600" spc="-180"/>
              <a:t> </a:t>
            </a:r>
            <a:r>
              <a:rPr dirty="0" sz="6600"/>
              <a:t>:3</a:t>
            </a:r>
            <a:r>
              <a:rPr dirty="0" sz="6600" spc="-150"/>
              <a:t> </a:t>
            </a:r>
            <a:r>
              <a:rPr dirty="0" sz="6600" spc="-50">
                <a:latin typeface="Segoe UI Symbol"/>
                <a:cs typeface="Segoe UI Symbol"/>
              </a:rPr>
              <a:t>📸</a:t>
            </a:r>
            <a:endParaRPr sz="66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23672" y="1159763"/>
            <a:ext cx="6632575" cy="585470"/>
          </a:xfrm>
          <a:prstGeom prst="rect">
            <a:avLst/>
          </a:prstGeom>
          <a:solidFill>
            <a:srgbClr val="C3D59B"/>
          </a:solidFill>
        </p:spPr>
        <p:txBody>
          <a:bodyPr wrap="square" lIns="0" tIns="23495" rIns="0" bIns="0" rtlCol="0" vert="horz">
            <a:spAutoFit/>
          </a:bodyPr>
          <a:lstStyle/>
          <a:p>
            <a:pPr marL="2209165">
              <a:lnSpc>
                <a:spcPct val="100000"/>
              </a:lnSpc>
              <a:spcBef>
                <a:spcPts val="185"/>
              </a:spcBef>
            </a:pPr>
            <a:r>
              <a:rPr dirty="0" sz="3200" b="1">
                <a:latin typeface="Segoe UI Symbol"/>
                <a:cs typeface="Segoe UI Symbol"/>
              </a:rPr>
              <a:t>🔋</a:t>
            </a:r>
            <a:r>
              <a:rPr dirty="0" sz="3200" spc="-204" b="1">
                <a:latin typeface="Segoe UI Symbol"/>
                <a:cs typeface="Segoe UI Symbol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Boxplot</a:t>
            </a:r>
            <a:r>
              <a:rPr dirty="0" sz="3200" spc="-9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for</a:t>
            </a:r>
            <a:r>
              <a:rPr dirty="0" sz="3200" spc="-50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Battery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9060" y="1803400"/>
            <a:ext cx="8877300" cy="2123440"/>
            <a:chOff x="99060" y="1803400"/>
            <a:chExt cx="8877300" cy="212344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35" y="2029968"/>
              <a:ext cx="8423148" cy="167030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9060" y="1803399"/>
              <a:ext cx="8877300" cy="2123440"/>
            </a:xfrm>
            <a:custGeom>
              <a:avLst/>
              <a:gdLst/>
              <a:ahLst/>
              <a:cxnLst/>
              <a:rect l="l" t="t" r="r" b="b"/>
              <a:pathLst>
                <a:path w="8877300" h="2123440">
                  <a:moveTo>
                    <a:pt x="8694420" y="182880"/>
                  </a:moveTo>
                  <a:lnTo>
                    <a:pt x="8648700" y="182880"/>
                  </a:lnTo>
                  <a:lnTo>
                    <a:pt x="8648700" y="228600"/>
                  </a:lnTo>
                  <a:lnTo>
                    <a:pt x="8648700" y="1894840"/>
                  </a:lnTo>
                  <a:lnTo>
                    <a:pt x="228600" y="1894840"/>
                  </a:lnTo>
                  <a:lnTo>
                    <a:pt x="228600" y="228600"/>
                  </a:lnTo>
                  <a:lnTo>
                    <a:pt x="8648700" y="228600"/>
                  </a:lnTo>
                  <a:lnTo>
                    <a:pt x="8648700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1894840"/>
                  </a:lnTo>
                  <a:lnTo>
                    <a:pt x="182880" y="1940560"/>
                  </a:lnTo>
                  <a:lnTo>
                    <a:pt x="8694420" y="1940560"/>
                  </a:lnTo>
                  <a:lnTo>
                    <a:pt x="8694420" y="1895348"/>
                  </a:lnTo>
                  <a:lnTo>
                    <a:pt x="8694420" y="1894840"/>
                  </a:lnTo>
                  <a:lnTo>
                    <a:pt x="8694420" y="228600"/>
                  </a:lnTo>
                  <a:lnTo>
                    <a:pt x="8694420" y="228092"/>
                  </a:lnTo>
                  <a:lnTo>
                    <a:pt x="8694420" y="182880"/>
                  </a:lnTo>
                  <a:close/>
                </a:path>
                <a:path w="8877300" h="2123440">
                  <a:moveTo>
                    <a:pt x="8877300" y="0"/>
                  </a:moveTo>
                  <a:lnTo>
                    <a:pt x="8740140" y="0"/>
                  </a:lnTo>
                  <a:lnTo>
                    <a:pt x="8740140" y="137160"/>
                  </a:lnTo>
                  <a:lnTo>
                    <a:pt x="8740140" y="1986280"/>
                  </a:lnTo>
                  <a:lnTo>
                    <a:pt x="137160" y="1986280"/>
                  </a:lnTo>
                  <a:lnTo>
                    <a:pt x="137160" y="137160"/>
                  </a:lnTo>
                  <a:lnTo>
                    <a:pt x="8740140" y="137160"/>
                  </a:lnTo>
                  <a:lnTo>
                    <a:pt x="8740140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1986280"/>
                  </a:lnTo>
                  <a:lnTo>
                    <a:pt x="0" y="2123440"/>
                  </a:lnTo>
                  <a:lnTo>
                    <a:pt x="8877300" y="2123440"/>
                  </a:lnTo>
                  <a:lnTo>
                    <a:pt x="8877300" y="1986788"/>
                  </a:lnTo>
                  <a:lnTo>
                    <a:pt x="8877300" y="1986280"/>
                  </a:lnTo>
                  <a:lnTo>
                    <a:pt x="8877300" y="137160"/>
                  </a:lnTo>
                  <a:lnTo>
                    <a:pt x="8877300" y="136652"/>
                  </a:lnTo>
                  <a:lnTo>
                    <a:pt x="8877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3048" y="4130040"/>
            <a:ext cx="9042400" cy="2675890"/>
            <a:chOff x="3048" y="4130040"/>
            <a:chExt cx="9042400" cy="267589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4" y="4357116"/>
              <a:ext cx="8587740" cy="222199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048" y="4130040"/>
              <a:ext cx="9042400" cy="2675890"/>
            </a:xfrm>
            <a:custGeom>
              <a:avLst/>
              <a:gdLst/>
              <a:ahLst/>
              <a:cxnLst/>
              <a:rect l="l" t="t" r="r" b="b"/>
              <a:pathLst>
                <a:path w="9042400" h="2675890">
                  <a:moveTo>
                    <a:pt x="8859012" y="182880"/>
                  </a:moveTo>
                  <a:lnTo>
                    <a:pt x="8813292" y="182880"/>
                  </a:lnTo>
                  <a:lnTo>
                    <a:pt x="8813292" y="228600"/>
                  </a:lnTo>
                  <a:lnTo>
                    <a:pt x="8813292" y="2447290"/>
                  </a:lnTo>
                  <a:lnTo>
                    <a:pt x="228600" y="2447290"/>
                  </a:lnTo>
                  <a:lnTo>
                    <a:pt x="228600" y="228600"/>
                  </a:lnTo>
                  <a:lnTo>
                    <a:pt x="8813292" y="228600"/>
                  </a:lnTo>
                  <a:lnTo>
                    <a:pt x="8813292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447290"/>
                  </a:lnTo>
                  <a:lnTo>
                    <a:pt x="182880" y="2493010"/>
                  </a:lnTo>
                  <a:lnTo>
                    <a:pt x="8859012" y="2493010"/>
                  </a:lnTo>
                  <a:lnTo>
                    <a:pt x="8859012" y="2447544"/>
                  </a:lnTo>
                  <a:lnTo>
                    <a:pt x="8859012" y="2447290"/>
                  </a:lnTo>
                  <a:lnTo>
                    <a:pt x="8859012" y="228600"/>
                  </a:lnTo>
                  <a:lnTo>
                    <a:pt x="8859012" y="182880"/>
                  </a:lnTo>
                  <a:close/>
                </a:path>
                <a:path w="9042400" h="2675890">
                  <a:moveTo>
                    <a:pt x="9041892" y="0"/>
                  </a:moveTo>
                  <a:lnTo>
                    <a:pt x="8904732" y="0"/>
                  </a:lnTo>
                  <a:lnTo>
                    <a:pt x="8904732" y="137160"/>
                  </a:lnTo>
                  <a:lnTo>
                    <a:pt x="8904732" y="2538730"/>
                  </a:lnTo>
                  <a:lnTo>
                    <a:pt x="137160" y="2538730"/>
                  </a:lnTo>
                  <a:lnTo>
                    <a:pt x="137160" y="137160"/>
                  </a:lnTo>
                  <a:lnTo>
                    <a:pt x="8904732" y="137160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2538730"/>
                  </a:lnTo>
                  <a:lnTo>
                    <a:pt x="0" y="2675890"/>
                  </a:lnTo>
                  <a:lnTo>
                    <a:pt x="9041892" y="2675890"/>
                  </a:lnTo>
                  <a:lnTo>
                    <a:pt x="9041892" y="2538996"/>
                  </a:lnTo>
                  <a:lnTo>
                    <a:pt x="9041892" y="2538730"/>
                  </a:lnTo>
                  <a:lnTo>
                    <a:pt x="9041892" y="137160"/>
                  </a:lnTo>
                  <a:lnTo>
                    <a:pt x="9041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77240"/>
          </a:xfrm>
          <a:custGeom>
            <a:avLst/>
            <a:gdLst/>
            <a:ahLst/>
            <a:cxnLst/>
            <a:rect l="l" t="t" r="r" b="b"/>
            <a:pathLst>
              <a:path w="9144000" h="777240">
                <a:moveTo>
                  <a:pt x="9144000" y="0"/>
                </a:moveTo>
                <a:lnTo>
                  <a:pt x="0" y="0"/>
                </a:lnTo>
                <a:lnTo>
                  <a:pt x="0" y="777239"/>
                </a:lnTo>
                <a:lnTo>
                  <a:pt x="9144000" y="777239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27477" y="-812"/>
            <a:ext cx="557466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latin typeface="Segoe UI Symbol"/>
                <a:cs typeface="Segoe UI Symbol"/>
              </a:rPr>
              <a:t>📸</a:t>
            </a:r>
            <a:r>
              <a:rPr dirty="0" sz="4800" spc="-290" b="1">
                <a:latin typeface="Segoe UI Symbol"/>
                <a:cs typeface="Segoe UI Symbol"/>
              </a:rPr>
              <a:t> </a:t>
            </a:r>
            <a:r>
              <a:rPr dirty="0" sz="4800" b="1">
                <a:latin typeface="Calibri"/>
                <a:cs typeface="Calibri"/>
              </a:rPr>
              <a:t>SCREEN</a:t>
            </a:r>
            <a:r>
              <a:rPr dirty="0" sz="4800" spc="-90" b="1">
                <a:latin typeface="Calibri"/>
                <a:cs typeface="Calibri"/>
              </a:rPr>
              <a:t> </a:t>
            </a:r>
            <a:r>
              <a:rPr dirty="0" sz="4800" spc="-30" b="1">
                <a:latin typeface="Calibri"/>
                <a:cs typeface="Calibri"/>
              </a:rPr>
              <a:t>SHOT:</a:t>
            </a:r>
            <a:r>
              <a:rPr dirty="0" sz="4800" spc="-80" b="1">
                <a:latin typeface="Calibri"/>
                <a:cs typeface="Calibri"/>
              </a:rPr>
              <a:t> </a:t>
            </a:r>
            <a:r>
              <a:rPr dirty="0" sz="4800" b="1">
                <a:latin typeface="Calibri"/>
                <a:cs typeface="Calibri"/>
              </a:rPr>
              <a:t>4</a:t>
            </a:r>
            <a:r>
              <a:rPr dirty="0" sz="4800" spc="-40" b="1">
                <a:latin typeface="Calibri"/>
                <a:cs typeface="Calibri"/>
              </a:rPr>
              <a:t> </a:t>
            </a:r>
            <a:r>
              <a:rPr dirty="0" sz="4800" spc="-50" b="1">
                <a:latin typeface="Segoe UI Symbol"/>
                <a:cs typeface="Segoe UI Symbol"/>
              </a:rPr>
              <a:t>📸</a:t>
            </a:r>
            <a:endParaRPr sz="48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777240"/>
            <a:ext cx="9144000" cy="524510"/>
          </a:xfrm>
          <a:custGeom>
            <a:avLst/>
            <a:gdLst/>
            <a:ahLst/>
            <a:cxnLst/>
            <a:rect l="l" t="t" r="r" b="b"/>
            <a:pathLst>
              <a:path w="9144000" h="524510">
                <a:moveTo>
                  <a:pt x="9144000" y="0"/>
                </a:moveTo>
                <a:lnTo>
                  <a:pt x="0" y="0"/>
                </a:lnTo>
                <a:lnTo>
                  <a:pt x="0" y="524255"/>
                </a:lnTo>
                <a:lnTo>
                  <a:pt x="9144000" y="524255"/>
                </a:lnTo>
                <a:lnTo>
                  <a:pt x="9144000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022094" y="791336"/>
            <a:ext cx="384047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Segoe UI Symbol"/>
                <a:cs typeface="Segoe UI Symbol"/>
              </a:rPr>
              <a:t>✅</a:t>
            </a:r>
            <a:r>
              <a:rPr dirty="0" sz="2800" spc="-185">
                <a:latin typeface="Segoe UI Symbol"/>
                <a:cs typeface="Segoe UI Symbol"/>
              </a:rPr>
              <a:t> </a:t>
            </a:r>
            <a:r>
              <a:rPr dirty="0" sz="2800">
                <a:latin typeface="Calibri"/>
                <a:cs typeface="Calibri"/>
              </a:rPr>
              <a:t>1.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Rear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Camera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Boxplot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89559" y="1358900"/>
            <a:ext cx="8496300" cy="2758440"/>
            <a:chOff x="289559" y="1358900"/>
            <a:chExt cx="8496300" cy="275844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5" y="1586484"/>
              <a:ext cx="8042148" cy="230428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89560" y="1358899"/>
              <a:ext cx="8496300" cy="2758440"/>
            </a:xfrm>
            <a:custGeom>
              <a:avLst/>
              <a:gdLst/>
              <a:ahLst/>
              <a:cxnLst/>
              <a:rect l="l" t="t" r="r" b="b"/>
              <a:pathLst>
                <a:path w="8496300" h="2758440">
                  <a:moveTo>
                    <a:pt x="8313420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529840"/>
                  </a:lnTo>
                  <a:lnTo>
                    <a:pt x="182880" y="2575560"/>
                  </a:lnTo>
                  <a:lnTo>
                    <a:pt x="8313420" y="2575560"/>
                  </a:lnTo>
                  <a:lnTo>
                    <a:pt x="8313420" y="2530348"/>
                  </a:lnTo>
                  <a:lnTo>
                    <a:pt x="8313420" y="2529840"/>
                  </a:lnTo>
                  <a:lnTo>
                    <a:pt x="8313420" y="229108"/>
                  </a:lnTo>
                  <a:lnTo>
                    <a:pt x="8267700" y="229108"/>
                  </a:lnTo>
                  <a:lnTo>
                    <a:pt x="8267700" y="2529840"/>
                  </a:lnTo>
                  <a:lnTo>
                    <a:pt x="228600" y="2529840"/>
                  </a:lnTo>
                  <a:lnTo>
                    <a:pt x="228600" y="228600"/>
                  </a:lnTo>
                  <a:lnTo>
                    <a:pt x="8313420" y="228600"/>
                  </a:lnTo>
                  <a:lnTo>
                    <a:pt x="8313420" y="182880"/>
                  </a:lnTo>
                  <a:close/>
                </a:path>
                <a:path w="8496300" h="2758440">
                  <a:moveTo>
                    <a:pt x="8496300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2621280"/>
                  </a:lnTo>
                  <a:lnTo>
                    <a:pt x="0" y="2758440"/>
                  </a:lnTo>
                  <a:lnTo>
                    <a:pt x="8496300" y="2758440"/>
                  </a:lnTo>
                  <a:lnTo>
                    <a:pt x="8496300" y="2621788"/>
                  </a:lnTo>
                  <a:lnTo>
                    <a:pt x="8496300" y="2621280"/>
                  </a:lnTo>
                  <a:lnTo>
                    <a:pt x="8496300" y="137668"/>
                  </a:lnTo>
                  <a:lnTo>
                    <a:pt x="8359140" y="137668"/>
                  </a:lnTo>
                  <a:lnTo>
                    <a:pt x="8359140" y="2621280"/>
                  </a:lnTo>
                  <a:lnTo>
                    <a:pt x="137160" y="2621280"/>
                  </a:lnTo>
                  <a:lnTo>
                    <a:pt x="137160" y="137160"/>
                  </a:lnTo>
                  <a:lnTo>
                    <a:pt x="8496300" y="137160"/>
                  </a:lnTo>
                  <a:lnTo>
                    <a:pt x="8496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754380" y="4343400"/>
            <a:ext cx="6844665" cy="2514600"/>
            <a:chOff x="754380" y="4343400"/>
            <a:chExt cx="6844665" cy="251460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456" y="4570475"/>
              <a:ext cx="6390132" cy="209092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4380" y="4343399"/>
              <a:ext cx="6844665" cy="2514600"/>
            </a:xfrm>
            <a:custGeom>
              <a:avLst/>
              <a:gdLst/>
              <a:ahLst/>
              <a:cxnLst/>
              <a:rect l="l" t="t" r="r" b="b"/>
              <a:pathLst>
                <a:path w="6844665" h="2514600">
                  <a:moveTo>
                    <a:pt x="6661404" y="182880"/>
                  </a:moveTo>
                  <a:lnTo>
                    <a:pt x="6615684" y="182880"/>
                  </a:lnTo>
                  <a:lnTo>
                    <a:pt x="6615684" y="228600"/>
                  </a:lnTo>
                  <a:lnTo>
                    <a:pt x="6615684" y="2316480"/>
                  </a:lnTo>
                  <a:lnTo>
                    <a:pt x="228600" y="2316480"/>
                  </a:lnTo>
                  <a:lnTo>
                    <a:pt x="228600" y="228600"/>
                  </a:lnTo>
                  <a:lnTo>
                    <a:pt x="6615684" y="228600"/>
                  </a:lnTo>
                  <a:lnTo>
                    <a:pt x="6615684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316480"/>
                  </a:lnTo>
                  <a:lnTo>
                    <a:pt x="182880" y="2362200"/>
                  </a:lnTo>
                  <a:lnTo>
                    <a:pt x="6661404" y="2362200"/>
                  </a:lnTo>
                  <a:lnTo>
                    <a:pt x="6661404" y="2316480"/>
                  </a:lnTo>
                  <a:lnTo>
                    <a:pt x="6661404" y="228600"/>
                  </a:lnTo>
                  <a:lnTo>
                    <a:pt x="6661404" y="182880"/>
                  </a:lnTo>
                  <a:close/>
                </a:path>
                <a:path w="6844665" h="2514600">
                  <a:moveTo>
                    <a:pt x="6844284" y="0"/>
                  </a:moveTo>
                  <a:lnTo>
                    <a:pt x="6707124" y="0"/>
                  </a:lnTo>
                  <a:lnTo>
                    <a:pt x="6707124" y="137160"/>
                  </a:lnTo>
                  <a:lnTo>
                    <a:pt x="6707124" y="2407920"/>
                  </a:lnTo>
                  <a:lnTo>
                    <a:pt x="137160" y="2407920"/>
                  </a:lnTo>
                  <a:lnTo>
                    <a:pt x="137160" y="137160"/>
                  </a:lnTo>
                  <a:lnTo>
                    <a:pt x="6707124" y="137160"/>
                  </a:lnTo>
                  <a:lnTo>
                    <a:pt x="6707124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2407920"/>
                  </a:lnTo>
                  <a:lnTo>
                    <a:pt x="0" y="2514600"/>
                  </a:lnTo>
                  <a:lnTo>
                    <a:pt x="6844284" y="2514600"/>
                  </a:lnTo>
                  <a:lnTo>
                    <a:pt x="6844284" y="2407920"/>
                  </a:lnTo>
                  <a:lnTo>
                    <a:pt x="6844284" y="137160"/>
                  </a:lnTo>
                  <a:lnTo>
                    <a:pt x="68442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845819"/>
          </a:xfrm>
          <a:custGeom>
            <a:avLst/>
            <a:gdLst/>
            <a:ahLst/>
            <a:cxnLst/>
            <a:rect l="l" t="t" r="r" b="b"/>
            <a:pathLst>
              <a:path w="9144000" h="845819">
                <a:moveTo>
                  <a:pt x="9144000" y="0"/>
                </a:moveTo>
                <a:lnTo>
                  <a:pt x="0" y="0"/>
                </a:lnTo>
                <a:lnTo>
                  <a:pt x="0" y="845820"/>
                </a:lnTo>
                <a:lnTo>
                  <a:pt x="9144000" y="84582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02994" y="711"/>
            <a:ext cx="538797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15205" algn="l"/>
              </a:tabLst>
            </a:pPr>
            <a:r>
              <a:rPr dirty="0" sz="4400" b="1">
                <a:latin typeface="Segoe UI Symbol"/>
                <a:cs typeface="Segoe UI Symbol"/>
              </a:rPr>
              <a:t>📸</a:t>
            </a:r>
            <a:r>
              <a:rPr dirty="0" sz="4400" spc="-235" b="1">
                <a:latin typeface="Segoe UI Symbol"/>
                <a:cs typeface="Segoe UI Symbol"/>
              </a:rPr>
              <a:t> </a:t>
            </a:r>
            <a:r>
              <a:rPr dirty="0" sz="4400" b="1">
                <a:latin typeface="Calibri"/>
                <a:cs typeface="Calibri"/>
              </a:rPr>
              <a:t>SCREEN</a:t>
            </a:r>
            <a:r>
              <a:rPr dirty="0" sz="4400" spc="-65" b="1">
                <a:latin typeface="Calibri"/>
                <a:cs typeface="Calibri"/>
              </a:rPr>
              <a:t> </a:t>
            </a:r>
            <a:r>
              <a:rPr dirty="0" sz="4400" b="1">
                <a:latin typeface="Calibri"/>
                <a:cs typeface="Calibri"/>
              </a:rPr>
              <a:t>SHOT</a:t>
            </a:r>
            <a:r>
              <a:rPr dirty="0" sz="4400" spc="-30" b="1">
                <a:latin typeface="Calibri"/>
                <a:cs typeface="Calibri"/>
              </a:rPr>
              <a:t> </a:t>
            </a:r>
            <a:r>
              <a:rPr dirty="0" sz="4400" b="1">
                <a:latin typeface="Calibri"/>
                <a:cs typeface="Calibri"/>
              </a:rPr>
              <a:t>:</a:t>
            </a:r>
            <a:r>
              <a:rPr dirty="0" sz="4400" spc="-25" b="1">
                <a:latin typeface="Calibri"/>
                <a:cs typeface="Calibri"/>
              </a:rPr>
              <a:t> </a:t>
            </a:r>
            <a:r>
              <a:rPr dirty="0" sz="4400" spc="-50" b="1">
                <a:latin typeface="Calibri"/>
                <a:cs typeface="Calibri"/>
              </a:rPr>
              <a:t>5</a:t>
            </a:r>
            <a:r>
              <a:rPr dirty="0" sz="4400" b="1">
                <a:latin typeface="Calibri"/>
                <a:cs typeface="Calibri"/>
              </a:rPr>
              <a:t>	</a:t>
            </a:r>
            <a:r>
              <a:rPr dirty="0" sz="4400" spc="-50" b="1">
                <a:latin typeface="Segoe UI Symbol"/>
                <a:cs typeface="Segoe UI Symbol"/>
              </a:rPr>
              <a:t>📸</a:t>
            </a:r>
            <a:endParaRPr sz="44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845819"/>
            <a:ext cx="9144000" cy="524510"/>
          </a:xfrm>
          <a:custGeom>
            <a:avLst/>
            <a:gdLst/>
            <a:ahLst/>
            <a:cxnLst/>
            <a:rect l="l" t="t" r="r" b="b"/>
            <a:pathLst>
              <a:path w="9144000" h="524510">
                <a:moveTo>
                  <a:pt x="9144000" y="0"/>
                </a:moveTo>
                <a:lnTo>
                  <a:pt x="0" y="0"/>
                </a:lnTo>
                <a:lnTo>
                  <a:pt x="0" y="524255"/>
                </a:lnTo>
                <a:lnTo>
                  <a:pt x="9144000" y="524255"/>
                </a:lnTo>
                <a:lnTo>
                  <a:pt x="9144000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427477" y="859662"/>
            <a:ext cx="36017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Segoe UI Symbol"/>
                <a:cs typeface="Segoe UI Symbol"/>
              </a:rPr>
              <a:t>✅</a:t>
            </a:r>
            <a:r>
              <a:rPr dirty="0" sz="2800" spc="-195">
                <a:latin typeface="Segoe UI Symbol"/>
                <a:cs typeface="Segoe UI Symbol"/>
              </a:rPr>
              <a:t> </a:t>
            </a:r>
            <a:r>
              <a:rPr dirty="0" sz="2800">
                <a:latin typeface="Calibri"/>
                <a:cs typeface="Calibri"/>
              </a:rPr>
              <a:t>Front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Camera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Boxplot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26492" y="1614169"/>
            <a:ext cx="8808720" cy="5243830"/>
            <a:chOff x="126492" y="1614169"/>
            <a:chExt cx="8808720" cy="524383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67" y="1840991"/>
              <a:ext cx="8354568" cy="488899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26492" y="1614169"/>
              <a:ext cx="8808720" cy="5243830"/>
            </a:xfrm>
            <a:custGeom>
              <a:avLst/>
              <a:gdLst/>
              <a:ahLst/>
              <a:cxnLst/>
              <a:rect l="l" t="t" r="r" b="b"/>
              <a:pathLst>
                <a:path w="8808720" h="5243830">
                  <a:moveTo>
                    <a:pt x="8625840" y="182880"/>
                  </a:moveTo>
                  <a:lnTo>
                    <a:pt x="8580120" y="182880"/>
                  </a:lnTo>
                  <a:lnTo>
                    <a:pt x="8580120" y="228600"/>
                  </a:lnTo>
                  <a:lnTo>
                    <a:pt x="8580120" y="5114290"/>
                  </a:lnTo>
                  <a:lnTo>
                    <a:pt x="228600" y="5114290"/>
                  </a:lnTo>
                  <a:lnTo>
                    <a:pt x="228600" y="228600"/>
                  </a:lnTo>
                  <a:lnTo>
                    <a:pt x="8580120" y="228600"/>
                  </a:lnTo>
                  <a:lnTo>
                    <a:pt x="8580120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5114290"/>
                  </a:lnTo>
                  <a:lnTo>
                    <a:pt x="182880" y="5160010"/>
                  </a:lnTo>
                  <a:lnTo>
                    <a:pt x="8625840" y="5160010"/>
                  </a:lnTo>
                  <a:lnTo>
                    <a:pt x="8625840" y="5114302"/>
                  </a:lnTo>
                  <a:lnTo>
                    <a:pt x="8625840" y="228600"/>
                  </a:lnTo>
                  <a:lnTo>
                    <a:pt x="8625840" y="228346"/>
                  </a:lnTo>
                  <a:lnTo>
                    <a:pt x="8625840" y="182880"/>
                  </a:lnTo>
                  <a:close/>
                </a:path>
                <a:path w="8808720" h="5243830">
                  <a:moveTo>
                    <a:pt x="8808720" y="0"/>
                  </a:moveTo>
                  <a:lnTo>
                    <a:pt x="8671560" y="0"/>
                  </a:lnTo>
                  <a:lnTo>
                    <a:pt x="8671560" y="137160"/>
                  </a:lnTo>
                  <a:lnTo>
                    <a:pt x="8671560" y="5205730"/>
                  </a:lnTo>
                  <a:lnTo>
                    <a:pt x="137160" y="5205730"/>
                  </a:lnTo>
                  <a:lnTo>
                    <a:pt x="137160" y="137160"/>
                  </a:lnTo>
                  <a:lnTo>
                    <a:pt x="8671560" y="137160"/>
                  </a:lnTo>
                  <a:lnTo>
                    <a:pt x="8671560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5205730"/>
                  </a:lnTo>
                  <a:lnTo>
                    <a:pt x="0" y="5243830"/>
                  </a:lnTo>
                  <a:lnTo>
                    <a:pt x="8808720" y="5243830"/>
                  </a:lnTo>
                  <a:lnTo>
                    <a:pt x="8808720" y="5205730"/>
                  </a:lnTo>
                  <a:lnTo>
                    <a:pt x="8808720" y="137160"/>
                  </a:lnTo>
                  <a:lnTo>
                    <a:pt x="8808720" y="136906"/>
                  </a:lnTo>
                  <a:lnTo>
                    <a:pt x="8808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3716"/>
            <a:ext cx="9144000" cy="791210"/>
          </a:xfrm>
          <a:custGeom>
            <a:avLst/>
            <a:gdLst/>
            <a:ahLst/>
            <a:cxnLst/>
            <a:rect l="l" t="t" r="r" b="b"/>
            <a:pathLst>
              <a:path w="9144000" h="791210">
                <a:moveTo>
                  <a:pt x="9144000" y="0"/>
                </a:moveTo>
                <a:lnTo>
                  <a:pt x="0" y="0"/>
                </a:lnTo>
                <a:lnTo>
                  <a:pt x="0" y="790955"/>
                </a:lnTo>
                <a:lnTo>
                  <a:pt x="9144000" y="790955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272" rIns="0" bIns="0" rtlCol="0" vert="horz">
            <a:spAutoFit/>
          </a:bodyPr>
          <a:lstStyle/>
          <a:p>
            <a:pPr marL="114681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Segoe UI Symbol"/>
                <a:cs typeface="Segoe UI Symbol"/>
              </a:rPr>
              <a:t>📸</a:t>
            </a:r>
            <a:r>
              <a:rPr dirty="0" spc="-235">
                <a:latin typeface="Segoe UI Symbol"/>
                <a:cs typeface="Segoe UI Symbol"/>
              </a:rPr>
              <a:t> </a:t>
            </a:r>
            <a:r>
              <a:rPr dirty="0"/>
              <a:t>SCREEN</a:t>
            </a:r>
            <a:r>
              <a:rPr dirty="0" spc="-40"/>
              <a:t> </a:t>
            </a:r>
            <a:r>
              <a:rPr dirty="0"/>
              <a:t>SHOT</a:t>
            </a:r>
            <a:r>
              <a:rPr dirty="0" spc="-50"/>
              <a:t> </a:t>
            </a:r>
            <a:r>
              <a:rPr dirty="0"/>
              <a:t>:</a:t>
            </a:r>
            <a:r>
              <a:rPr dirty="0" spc="-50"/>
              <a:t> </a:t>
            </a:r>
            <a:r>
              <a:rPr dirty="0"/>
              <a:t>6</a:t>
            </a:r>
            <a:r>
              <a:rPr dirty="0" spc="-70"/>
              <a:t> </a:t>
            </a:r>
            <a:r>
              <a:rPr dirty="0" spc="-50">
                <a:latin typeface="Segoe UI Symbol"/>
                <a:cs typeface="Segoe UI Symbol"/>
              </a:rPr>
              <a:t>📸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0" y="804672"/>
            <a:ext cx="9144000" cy="524510"/>
          </a:xfrm>
          <a:custGeom>
            <a:avLst/>
            <a:gdLst/>
            <a:ahLst/>
            <a:cxnLst/>
            <a:rect l="l" t="t" r="r" b="b"/>
            <a:pathLst>
              <a:path w="9144000" h="524510">
                <a:moveTo>
                  <a:pt x="9144000" y="0"/>
                </a:moveTo>
                <a:lnTo>
                  <a:pt x="0" y="0"/>
                </a:lnTo>
                <a:lnTo>
                  <a:pt x="0" y="524255"/>
                </a:lnTo>
                <a:lnTo>
                  <a:pt x="9144000" y="524255"/>
                </a:lnTo>
                <a:lnTo>
                  <a:pt x="9144000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346705" y="818768"/>
            <a:ext cx="41852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Segoe UI Symbol"/>
                <a:cs typeface="Segoe UI Symbol"/>
              </a:rPr>
              <a:t>✅</a:t>
            </a:r>
            <a:r>
              <a:rPr dirty="0" sz="2800" spc="-195">
                <a:latin typeface="Segoe UI Symbol"/>
                <a:cs typeface="Segoe UI Symbol"/>
              </a:rPr>
              <a:t> </a:t>
            </a:r>
            <a:r>
              <a:rPr dirty="0" sz="2800">
                <a:latin typeface="Calibri"/>
                <a:cs typeface="Calibri"/>
              </a:rPr>
              <a:t>Boxplot</a:t>
            </a:r>
            <a:r>
              <a:rPr dirty="0" sz="2800" spc="-9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for</a:t>
            </a:r>
            <a:r>
              <a:rPr dirty="0" sz="2800" spc="-9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Mobile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Height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75843" y="1597660"/>
            <a:ext cx="8742045" cy="5059680"/>
            <a:chOff x="275843" y="1597660"/>
            <a:chExt cx="8742045" cy="505968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19" y="1824228"/>
              <a:ext cx="8287511" cy="460552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75844" y="1597659"/>
              <a:ext cx="8742045" cy="5059680"/>
            </a:xfrm>
            <a:custGeom>
              <a:avLst/>
              <a:gdLst/>
              <a:ahLst/>
              <a:cxnLst/>
              <a:rect l="l" t="t" r="r" b="b"/>
              <a:pathLst>
                <a:path w="8742045" h="5059680">
                  <a:moveTo>
                    <a:pt x="8558784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4831080"/>
                  </a:lnTo>
                  <a:lnTo>
                    <a:pt x="182880" y="4876800"/>
                  </a:lnTo>
                  <a:lnTo>
                    <a:pt x="8558784" y="4876800"/>
                  </a:lnTo>
                  <a:lnTo>
                    <a:pt x="8558784" y="4831080"/>
                  </a:lnTo>
                  <a:lnTo>
                    <a:pt x="228600" y="4831080"/>
                  </a:lnTo>
                  <a:lnTo>
                    <a:pt x="228600" y="228600"/>
                  </a:lnTo>
                  <a:lnTo>
                    <a:pt x="8513064" y="228600"/>
                  </a:lnTo>
                  <a:lnTo>
                    <a:pt x="8513064" y="4830572"/>
                  </a:lnTo>
                  <a:lnTo>
                    <a:pt x="8558784" y="4830584"/>
                  </a:lnTo>
                  <a:lnTo>
                    <a:pt x="8558784" y="228600"/>
                  </a:lnTo>
                  <a:lnTo>
                    <a:pt x="8558784" y="228092"/>
                  </a:lnTo>
                  <a:lnTo>
                    <a:pt x="8558784" y="182880"/>
                  </a:lnTo>
                  <a:close/>
                </a:path>
                <a:path w="8742045" h="5059680">
                  <a:moveTo>
                    <a:pt x="8741664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4922520"/>
                  </a:lnTo>
                  <a:lnTo>
                    <a:pt x="0" y="5059680"/>
                  </a:lnTo>
                  <a:lnTo>
                    <a:pt x="8741664" y="5059680"/>
                  </a:lnTo>
                  <a:lnTo>
                    <a:pt x="8741664" y="4922520"/>
                  </a:lnTo>
                  <a:lnTo>
                    <a:pt x="137160" y="4922520"/>
                  </a:lnTo>
                  <a:lnTo>
                    <a:pt x="137160" y="137160"/>
                  </a:lnTo>
                  <a:lnTo>
                    <a:pt x="8604504" y="137160"/>
                  </a:lnTo>
                  <a:lnTo>
                    <a:pt x="8604504" y="4922012"/>
                  </a:lnTo>
                  <a:lnTo>
                    <a:pt x="8741664" y="4922012"/>
                  </a:lnTo>
                  <a:lnTo>
                    <a:pt x="8741664" y="137160"/>
                  </a:lnTo>
                  <a:lnTo>
                    <a:pt x="8741664" y="136652"/>
                  </a:lnTo>
                  <a:lnTo>
                    <a:pt x="8741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955675"/>
          </a:xfrm>
          <a:custGeom>
            <a:avLst/>
            <a:gdLst/>
            <a:ahLst/>
            <a:cxnLst/>
            <a:rect l="l" t="t" r="r" b="b"/>
            <a:pathLst>
              <a:path w="9144000" h="955675">
                <a:moveTo>
                  <a:pt x="9144000" y="0"/>
                </a:moveTo>
                <a:lnTo>
                  <a:pt x="0" y="0"/>
                </a:lnTo>
                <a:lnTo>
                  <a:pt x="0" y="955548"/>
                </a:lnTo>
                <a:lnTo>
                  <a:pt x="9144000" y="955548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8251" rIns="0" bIns="0" rtlCol="0" vert="horz">
            <a:spAutoFit/>
          </a:bodyPr>
          <a:lstStyle/>
          <a:p>
            <a:pPr marL="461009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Segoe UI Symbol"/>
                <a:cs typeface="Segoe UI Symbol"/>
              </a:rPr>
              <a:t>📸</a:t>
            </a:r>
            <a:r>
              <a:rPr dirty="0" spc="-229">
                <a:latin typeface="Segoe UI Symbol"/>
                <a:cs typeface="Segoe UI Symbol"/>
              </a:rPr>
              <a:t> </a:t>
            </a:r>
            <a:r>
              <a:rPr dirty="0"/>
              <a:t>SCREEN</a:t>
            </a:r>
            <a:r>
              <a:rPr dirty="0" spc="-30"/>
              <a:t> </a:t>
            </a:r>
            <a:r>
              <a:rPr dirty="0"/>
              <a:t>SHOT</a:t>
            </a:r>
            <a:r>
              <a:rPr dirty="0" spc="-40"/>
              <a:t> </a:t>
            </a:r>
            <a:r>
              <a:rPr dirty="0"/>
              <a:t>:</a:t>
            </a:r>
            <a:r>
              <a:rPr dirty="0" spc="-40"/>
              <a:t> </a:t>
            </a:r>
            <a:r>
              <a:rPr dirty="0"/>
              <a:t>7</a:t>
            </a:r>
            <a:r>
              <a:rPr dirty="0" spc="-45"/>
              <a:t> </a:t>
            </a:r>
            <a:r>
              <a:rPr dirty="0" spc="-50">
                <a:latin typeface="Segoe UI Symbol"/>
                <a:cs typeface="Segoe UI Symbol"/>
              </a:rPr>
              <a:t>📸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0" y="1173480"/>
            <a:ext cx="9144000" cy="585470"/>
          </a:xfrm>
          <a:custGeom>
            <a:avLst/>
            <a:gdLst/>
            <a:ahLst/>
            <a:cxnLst/>
            <a:rect l="l" t="t" r="r" b="b"/>
            <a:pathLst>
              <a:path w="9144000" h="585469">
                <a:moveTo>
                  <a:pt x="9144000" y="0"/>
                </a:moveTo>
                <a:lnTo>
                  <a:pt x="0" y="0"/>
                </a:lnTo>
                <a:lnTo>
                  <a:pt x="0" y="585215"/>
                </a:lnTo>
                <a:lnTo>
                  <a:pt x="9144000" y="585215"/>
                </a:lnTo>
                <a:lnTo>
                  <a:pt x="9144000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598422" y="1184275"/>
            <a:ext cx="62712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Segoe UI Symbol"/>
                <a:cs typeface="Segoe UI Symbol"/>
              </a:rPr>
              <a:t>📊</a:t>
            </a:r>
            <a:r>
              <a:rPr dirty="0" sz="3200" spc="-215">
                <a:latin typeface="Segoe UI Symbol"/>
                <a:cs typeface="Segoe UI Symbol"/>
              </a:rPr>
              <a:t> </a:t>
            </a:r>
            <a:r>
              <a:rPr dirty="0" sz="3200">
                <a:latin typeface="Calibri"/>
                <a:cs typeface="Calibri"/>
              </a:rPr>
              <a:t>Boxplot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for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Mobile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Price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by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Model.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5343" y="1790700"/>
            <a:ext cx="8863965" cy="4907280"/>
            <a:chOff x="85343" y="1790700"/>
            <a:chExt cx="8863965" cy="490728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19" y="2017775"/>
              <a:ext cx="8409432" cy="445312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5344" y="1790699"/>
              <a:ext cx="8863965" cy="4907280"/>
            </a:xfrm>
            <a:custGeom>
              <a:avLst/>
              <a:gdLst/>
              <a:ahLst/>
              <a:cxnLst/>
              <a:rect l="l" t="t" r="r" b="b"/>
              <a:pathLst>
                <a:path w="8863965" h="4907280">
                  <a:moveTo>
                    <a:pt x="8680704" y="182880"/>
                  </a:moveTo>
                  <a:lnTo>
                    <a:pt x="8634984" y="182880"/>
                  </a:lnTo>
                  <a:lnTo>
                    <a:pt x="8634984" y="228600"/>
                  </a:lnTo>
                  <a:lnTo>
                    <a:pt x="8634984" y="4678680"/>
                  </a:lnTo>
                  <a:lnTo>
                    <a:pt x="228600" y="4678680"/>
                  </a:lnTo>
                  <a:lnTo>
                    <a:pt x="228600" y="228600"/>
                  </a:lnTo>
                  <a:lnTo>
                    <a:pt x="8634984" y="228600"/>
                  </a:lnTo>
                  <a:lnTo>
                    <a:pt x="8634984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4678680"/>
                  </a:lnTo>
                  <a:lnTo>
                    <a:pt x="182880" y="4724400"/>
                  </a:lnTo>
                  <a:lnTo>
                    <a:pt x="8680704" y="4724400"/>
                  </a:lnTo>
                  <a:lnTo>
                    <a:pt x="8680704" y="4678680"/>
                  </a:lnTo>
                  <a:lnTo>
                    <a:pt x="8680704" y="228600"/>
                  </a:lnTo>
                  <a:lnTo>
                    <a:pt x="8680704" y="182880"/>
                  </a:lnTo>
                  <a:close/>
                </a:path>
                <a:path w="8863965" h="4907280">
                  <a:moveTo>
                    <a:pt x="8863584" y="0"/>
                  </a:moveTo>
                  <a:lnTo>
                    <a:pt x="8726424" y="0"/>
                  </a:lnTo>
                  <a:lnTo>
                    <a:pt x="8726424" y="137160"/>
                  </a:lnTo>
                  <a:lnTo>
                    <a:pt x="8726424" y="4770120"/>
                  </a:lnTo>
                  <a:lnTo>
                    <a:pt x="137160" y="4770120"/>
                  </a:lnTo>
                  <a:lnTo>
                    <a:pt x="137160" y="137160"/>
                  </a:lnTo>
                  <a:lnTo>
                    <a:pt x="8726424" y="137160"/>
                  </a:lnTo>
                  <a:lnTo>
                    <a:pt x="8726424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4770120"/>
                  </a:lnTo>
                  <a:lnTo>
                    <a:pt x="0" y="4907280"/>
                  </a:lnTo>
                  <a:lnTo>
                    <a:pt x="8863584" y="4907280"/>
                  </a:lnTo>
                  <a:lnTo>
                    <a:pt x="8863584" y="4770120"/>
                  </a:lnTo>
                  <a:lnTo>
                    <a:pt x="8863584" y="137160"/>
                  </a:lnTo>
                  <a:lnTo>
                    <a:pt x="88635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969644"/>
          </a:xfrm>
          <a:custGeom>
            <a:avLst/>
            <a:gdLst/>
            <a:ahLst/>
            <a:cxnLst/>
            <a:rect l="l" t="t" r="r" b="b"/>
            <a:pathLst>
              <a:path w="9144000" h="969644">
                <a:moveTo>
                  <a:pt x="9144000" y="0"/>
                </a:moveTo>
                <a:lnTo>
                  <a:pt x="0" y="0"/>
                </a:lnTo>
                <a:lnTo>
                  <a:pt x="0" y="969263"/>
                </a:lnTo>
                <a:lnTo>
                  <a:pt x="9144000" y="969263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4676" y="-9397"/>
            <a:ext cx="7166609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b="1">
                <a:latin typeface="Segoe UI Symbol"/>
                <a:cs typeface="Segoe UI Symbol"/>
              </a:rPr>
              <a:t>📸</a:t>
            </a:r>
            <a:r>
              <a:rPr dirty="0" sz="6000" spc="-345" b="1">
                <a:latin typeface="Segoe UI Symbol"/>
                <a:cs typeface="Segoe UI Symbol"/>
              </a:rPr>
              <a:t> </a:t>
            </a:r>
            <a:r>
              <a:rPr dirty="0" sz="6000" b="1">
                <a:latin typeface="Calibri"/>
                <a:cs typeface="Calibri"/>
              </a:rPr>
              <a:t>SCREEN</a:t>
            </a:r>
            <a:r>
              <a:rPr dirty="0" sz="6000" spc="-60" b="1">
                <a:latin typeface="Calibri"/>
                <a:cs typeface="Calibri"/>
              </a:rPr>
              <a:t> </a:t>
            </a:r>
            <a:r>
              <a:rPr dirty="0" sz="6000" b="1">
                <a:latin typeface="Calibri"/>
                <a:cs typeface="Calibri"/>
              </a:rPr>
              <a:t>SHOT</a:t>
            </a:r>
            <a:r>
              <a:rPr dirty="0" sz="6000" spc="-40" b="1">
                <a:latin typeface="Calibri"/>
                <a:cs typeface="Calibri"/>
              </a:rPr>
              <a:t> </a:t>
            </a:r>
            <a:r>
              <a:rPr dirty="0" sz="6000" b="1">
                <a:latin typeface="Calibri"/>
                <a:cs typeface="Calibri"/>
              </a:rPr>
              <a:t>:</a:t>
            </a:r>
            <a:r>
              <a:rPr dirty="0" sz="6000" spc="-60" b="1">
                <a:latin typeface="Calibri"/>
                <a:cs typeface="Calibri"/>
              </a:rPr>
              <a:t> </a:t>
            </a:r>
            <a:r>
              <a:rPr dirty="0" sz="6000" b="1">
                <a:latin typeface="Calibri"/>
                <a:cs typeface="Calibri"/>
              </a:rPr>
              <a:t>8</a:t>
            </a:r>
            <a:r>
              <a:rPr dirty="0" sz="6000" spc="-45" b="1">
                <a:latin typeface="Calibri"/>
                <a:cs typeface="Calibri"/>
              </a:rPr>
              <a:t> </a:t>
            </a:r>
            <a:r>
              <a:rPr dirty="0" sz="6000" spc="-50" b="1">
                <a:latin typeface="Segoe UI Symbol"/>
                <a:cs typeface="Segoe UI Symbol"/>
              </a:rPr>
              <a:t>📸</a:t>
            </a:r>
            <a:endParaRPr sz="60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1010411"/>
            <a:ext cx="9144000" cy="584200"/>
          </a:xfrm>
          <a:custGeom>
            <a:avLst/>
            <a:gdLst/>
            <a:ahLst/>
            <a:cxnLst/>
            <a:rect l="l" t="t" r="r" b="b"/>
            <a:pathLst>
              <a:path w="9144000" h="584200">
                <a:moveTo>
                  <a:pt x="9144000" y="0"/>
                </a:moveTo>
                <a:lnTo>
                  <a:pt x="0" y="0"/>
                </a:lnTo>
                <a:lnTo>
                  <a:pt x="0" y="583691"/>
                </a:lnTo>
                <a:lnTo>
                  <a:pt x="9144000" y="5836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6E3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737105" y="1020013"/>
            <a:ext cx="448881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Segoe UI Symbol"/>
                <a:cs typeface="Segoe UI Symbol"/>
              </a:rPr>
              <a:t>🔍</a:t>
            </a:r>
            <a:r>
              <a:rPr dirty="0" sz="3200" spc="-220">
                <a:latin typeface="Segoe UI Symbol"/>
                <a:cs typeface="Segoe UI Symbol"/>
              </a:rPr>
              <a:t> </a:t>
            </a:r>
            <a:r>
              <a:rPr dirty="0" sz="3200">
                <a:latin typeface="Calibri"/>
                <a:cs typeface="Calibri"/>
              </a:rPr>
              <a:t>Correlation</a:t>
            </a:r>
            <a:r>
              <a:rPr dirty="0" sz="3200" spc="-10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Heatmap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 spc="-50">
                <a:latin typeface="Segoe UI Symbol"/>
                <a:cs typeface="Segoe UI Symbol"/>
              </a:rPr>
              <a:t>🔍</a:t>
            </a:r>
            <a:endParaRPr sz="3200">
              <a:latin typeface="Segoe UI Symbol"/>
              <a:cs typeface="Segoe UI Symbo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40207" y="1709420"/>
            <a:ext cx="3991610" cy="5057140"/>
            <a:chOff x="140207" y="1709420"/>
            <a:chExt cx="3991610" cy="505714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83" y="1937004"/>
              <a:ext cx="3537204" cy="460248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0208" y="1709419"/>
              <a:ext cx="3991610" cy="5057140"/>
            </a:xfrm>
            <a:custGeom>
              <a:avLst/>
              <a:gdLst/>
              <a:ahLst/>
              <a:cxnLst/>
              <a:rect l="l" t="t" r="r" b="b"/>
              <a:pathLst>
                <a:path w="3991610" h="5057140">
                  <a:moveTo>
                    <a:pt x="3808476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4828540"/>
                  </a:lnTo>
                  <a:lnTo>
                    <a:pt x="182880" y="4874260"/>
                  </a:lnTo>
                  <a:lnTo>
                    <a:pt x="3808476" y="4874260"/>
                  </a:lnTo>
                  <a:lnTo>
                    <a:pt x="3808476" y="4828552"/>
                  </a:lnTo>
                  <a:lnTo>
                    <a:pt x="3808476" y="229108"/>
                  </a:lnTo>
                  <a:lnTo>
                    <a:pt x="3762756" y="229108"/>
                  </a:lnTo>
                  <a:lnTo>
                    <a:pt x="3762756" y="4828540"/>
                  </a:lnTo>
                  <a:lnTo>
                    <a:pt x="228600" y="4828540"/>
                  </a:lnTo>
                  <a:lnTo>
                    <a:pt x="228600" y="228600"/>
                  </a:lnTo>
                  <a:lnTo>
                    <a:pt x="3808476" y="228600"/>
                  </a:lnTo>
                  <a:lnTo>
                    <a:pt x="3808476" y="182880"/>
                  </a:lnTo>
                  <a:close/>
                </a:path>
                <a:path w="3991610" h="5057140">
                  <a:moveTo>
                    <a:pt x="3991356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4919980"/>
                  </a:lnTo>
                  <a:lnTo>
                    <a:pt x="0" y="5057140"/>
                  </a:lnTo>
                  <a:lnTo>
                    <a:pt x="3991356" y="5057140"/>
                  </a:lnTo>
                  <a:lnTo>
                    <a:pt x="3991356" y="4919980"/>
                  </a:lnTo>
                  <a:lnTo>
                    <a:pt x="3991356" y="137668"/>
                  </a:lnTo>
                  <a:lnTo>
                    <a:pt x="3854196" y="137668"/>
                  </a:lnTo>
                  <a:lnTo>
                    <a:pt x="3854196" y="4919980"/>
                  </a:lnTo>
                  <a:lnTo>
                    <a:pt x="137160" y="4919980"/>
                  </a:lnTo>
                  <a:lnTo>
                    <a:pt x="137160" y="137160"/>
                  </a:lnTo>
                  <a:lnTo>
                    <a:pt x="3991356" y="137160"/>
                  </a:lnTo>
                  <a:lnTo>
                    <a:pt x="39913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4425696" y="1709420"/>
            <a:ext cx="4619625" cy="5057140"/>
            <a:chOff x="4425696" y="1709420"/>
            <a:chExt cx="4619625" cy="505714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772" y="1937004"/>
              <a:ext cx="4165091" cy="460248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425696" y="1709419"/>
              <a:ext cx="4619625" cy="5057140"/>
            </a:xfrm>
            <a:custGeom>
              <a:avLst/>
              <a:gdLst/>
              <a:ahLst/>
              <a:cxnLst/>
              <a:rect l="l" t="t" r="r" b="b"/>
              <a:pathLst>
                <a:path w="4619625" h="5057140">
                  <a:moveTo>
                    <a:pt x="4436364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4828540"/>
                  </a:lnTo>
                  <a:lnTo>
                    <a:pt x="182880" y="4874260"/>
                  </a:lnTo>
                  <a:lnTo>
                    <a:pt x="4436364" y="4874260"/>
                  </a:lnTo>
                  <a:lnTo>
                    <a:pt x="4436364" y="4828552"/>
                  </a:lnTo>
                  <a:lnTo>
                    <a:pt x="4436364" y="229108"/>
                  </a:lnTo>
                  <a:lnTo>
                    <a:pt x="4390644" y="229108"/>
                  </a:lnTo>
                  <a:lnTo>
                    <a:pt x="4390644" y="4828540"/>
                  </a:lnTo>
                  <a:lnTo>
                    <a:pt x="228600" y="4828540"/>
                  </a:lnTo>
                  <a:lnTo>
                    <a:pt x="228600" y="228600"/>
                  </a:lnTo>
                  <a:lnTo>
                    <a:pt x="4436364" y="228600"/>
                  </a:lnTo>
                  <a:lnTo>
                    <a:pt x="4436364" y="182880"/>
                  </a:lnTo>
                  <a:close/>
                </a:path>
                <a:path w="4619625" h="5057140">
                  <a:moveTo>
                    <a:pt x="4619244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4919980"/>
                  </a:lnTo>
                  <a:lnTo>
                    <a:pt x="0" y="5057140"/>
                  </a:lnTo>
                  <a:lnTo>
                    <a:pt x="4619244" y="5057140"/>
                  </a:lnTo>
                  <a:lnTo>
                    <a:pt x="4619244" y="4919992"/>
                  </a:lnTo>
                  <a:lnTo>
                    <a:pt x="4619244" y="137668"/>
                  </a:lnTo>
                  <a:lnTo>
                    <a:pt x="4482084" y="137668"/>
                  </a:lnTo>
                  <a:lnTo>
                    <a:pt x="4482084" y="4919980"/>
                  </a:lnTo>
                  <a:lnTo>
                    <a:pt x="137160" y="4919980"/>
                  </a:lnTo>
                  <a:lnTo>
                    <a:pt x="137160" y="137160"/>
                  </a:lnTo>
                  <a:lnTo>
                    <a:pt x="4619244" y="137160"/>
                  </a:lnTo>
                  <a:lnTo>
                    <a:pt x="4619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91210"/>
          </a:xfrm>
          <a:custGeom>
            <a:avLst/>
            <a:gdLst/>
            <a:ahLst/>
            <a:cxnLst/>
            <a:rect l="l" t="t" r="r" b="b"/>
            <a:pathLst>
              <a:path w="9144000" h="791210">
                <a:moveTo>
                  <a:pt x="9144000" y="0"/>
                </a:moveTo>
                <a:lnTo>
                  <a:pt x="0" y="0"/>
                </a:lnTo>
                <a:lnTo>
                  <a:pt x="0" y="790955"/>
                </a:lnTo>
                <a:lnTo>
                  <a:pt x="9144000" y="790955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2790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Segoe UI Symbol"/>
                <a:cs typeface="Segoe UI Symbol"/>
              </a:rPr>
              <a:t>📸</a:t>
            </a:r>
            <a:r>
              <a:rPr dirty="0" sz="4800" spc="-270">
                <a:latin typeface="Segoe UI Symbol"/>
                <a:cs typeface="Segoe UI Symbol"/>
              </a:rPr>
              <a:t> </a:t>
            </a:r>
            <a:r>
              <a:rPr dirty="0" sz="4800"/>
              <a:t>SCREEN</a:t>
            </a:r>
            <a:r>
              <a:rPr dirty="0" sz="4800" spc="-55"/>
              <a:t> </a:t>
            </a:r>
            <a:r>
              <a:rPr dirty="0" sz="4800"/>
              <a:t>SHOT</a:t>
            </a:r>
            <a:r>
              <a:rPr dirty="0" sz="4800" spc="-40"/>
              <a:t> </a:t>
            </a:r>
            <a:r>
              <a:rPr dirty="0" sz="4800"/>
              <a:t>:</a:t>
            </a:r>
            <a:r>
              <a:rPr dirty="0" sz="4800" spc="-35"/>
              <a:t> </a:t>
            </a:r>
            <a:r>
              <a:rPr dirty="0" sz="4800"/>
              <a:t>9</a:t>
            </a:r>
            <a:r>
              <a:rPr dirty="0" sz="4800" spc="-25"/>
              <a:t> </a:t>
            </a:r>
            <a:r>
              <a:rPr dirty="0" sz="4800" spc="-50">
                <a:latin typeface="Segoe UI Symbol"/>
                <a:cs typeface="Segoe UI Symbol"/>
              </a:rPr>
              <a:t>📸</a:t>
            </a:r>
            <a:endParaRPr sz="48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790955"/>
            <a:ext cx="9116695" cy="708660"/>
          </a:xfrm>
          <a:custGeom>
            <a:avLst/>
            <a:gdLst/>
            <a:ahLst/>
            <a:cxnLst/>
            <a:rect l="l" t="t" r="r" b="b"/>
            <a:pathLst>
              <a:path w="9116695" h="708660">
                <a:moveTo>
                  <a:pt x="9116568" y="0"/>
                </a:moveTo>
                <a:lnTo>
                  <a:pt x="0" y="0"/>
                </a:lnTo>
                <a:lnTo>
                  <a:pt x="0" y="708660"/>
                </a:lnTo>
                <a:lnTo>
                  <a:pt x="9116568" y="708660"/>
                </a:lnTo>
                <a:lnTo>
                  <a:pt x="9116568" y="0"/>
                </a:lnTo>
                <a:close/>
              </a:path>
            </a:pathLst>
          </a:custGeom>
          <a:solidFill>
            <a:srgbClr val="D6E3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446147" y="797433"/>
            <a:ext cx="50190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latin typeface="Segoe UI Symbol"/>
                <a:cs typeface="Segoe UI Symbol"/>
              </a:rPr>
              <a:t>📌</a:t>
            </a:r>
            <a:r>
              <a:rPr dirty="0" sz="4000" spc="-275">
                <a:latin typeface="Segoe UI Symbol"/>
                <a:cs typeface="Segoe UI Symbol"/>
              </a:rPr>
              <a:t> </a:t>
            </a:r>
            <a:r>
              <a:rPr dirty="0" sz="4000" spc="-10">
                <a:latin typeface="Calibri"/>
                <a:cs typeface="Calibri"/>
              </a:rPr>
              <a:t>Skewness</a:t>
            </a:r>
            <a:r>
              <a:rPr dirty="0" sz="4000" spc="-125">
                <a:latin typeface="Calibri"/>
                <a:cs typeface="Calibri"/>
              </a:rPr>
              <a:t> </a:t>
            </a:r>
            <a:r>
              <a:rPr dirty="0" sz="4000">
                <a:latin typeface="Calibri"/>
                <a:cs typeface="Calibri"/>
              </a:rPr>
              <a:t>Analysis</a:t>
            </a:r>
            <a:r>
              <a:rPr dirty="0" sz="4000" spc="-114">
                <a:latin typeface="Calibri"/>
                <a:cs typeface="Calibri"/>
              </a:rPr>
              <a:t> </a:t>
            </a:r>
            <a:r>
              <a:rPr dirty="0" sz="4000" spc="-50">
                <a:latin typeface="Segoe UI Symbol"/>
                <a:cs typeface="Segoe UI Symbol"/>
              </a:rPr>
              <a:t>📌</a:t>
            </a:r>
            <a:endParaRPr sz="4000">
              <a:latin typeface="Segoe UI Symbol"/>
              <a:cs typeface="Segoe UI Symbo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0480" y="1437639"/>
            <a:ext cx="8879205" cy="2339340"/>
            <a:chOff x="30480" y="1437639"/>
            <a:chExt cx="8879205" cy="233934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55" y="1664207"/>
              <a:ext cx="8424672" cy="188518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0480" y="1437639"/>
              <a:ext cx="8879205" cy="2339340"/>
            </a:xfrm>
            <a:custGeom>
              <a:avLst/>
              <a:gdLst/>
              <a:ahLst/>
              <a:cxnLst/>
              <a:rect l="l" t="t" r="r" b="b"/>
              <a:pathLst>
                <a:path w="8879205" h="2339340">
                  <a:moveTo>
                    <a:pt x="8695944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110740"/>
                  </a:lnTo>
                  <a:lnTo>
                    <a:pt x="182880" y="2156460"/>
                  </a:lnTo>
                  <a:lnTo>
                    <a:pt x="8695944" y="2156460"/>
                  </a:lnTo>
                  <a:lnTo>
                    <a:pt x="8695944" y="2110740"/>
                  </a:lnTo>
                  <a:lnTo>
                    <a:pt x="228600" y="2110740"/>
                  </a:lnTo>
                  <a:lnTo>
                    <a:pt x="228600" y="228600"/>
                  </a:lnTo>
                  <a:lnTo>
                    <a:pt x="8650224" y="228600"/>
                  </a:lnTo>
                  <a:lnTo>
                    <a:pt x="8650224" y="2110232"/>
                  </a:lnTo>
                  <a:lnTo>
                    <a:pt x="8695944" y="2110232"/>
                  </a:lnTo>
                  <a:lnTo>
                    <a:pt x="8695944" y="228600"/>
                  </a:lnTo>
                  <a:lnTo>
                    <a:pt x="8695944" y="228092"/>
                  </a:lnTo>
                  <a:lnTo>
                    <a:pt x="8695944" y="182880"/>
                  </a:lnTo>
                  <a:close/>
                </a:path>
                <a:path w="8879205" h="2339340">
                  <a:moveTo>
                    <a:pt x="8878824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2202180"/>
                  </a:lnTo>
                  <a:lnTo>
                    <a:pt x="0" y="2339340"/>
                  </a:lnTo>
                  <a:lnTo>
                    <a:pt x="8878824" y="2339340"/>
                  </a:lnTo>
                  <a:lnTo>
                    <a:pt x="8878824" y="2202180"/>
                  </a:lnTo>
                  <a:lnTo>
                    <a:pt x="137160" y="2202180"/>
                  </a:lnTo>
                  <a:lnTo>
                    <a:pt x="137160" y="137160"/>
                  </a:lnTo>
                  <a:lnTo>
                    <a:pt x="8741664" y="137160"/>
                  </a:lnTo>
                  <a:lnTo>
                    <a:pt x="8741664" y="2201672"/>
                  </a:lnTo>
                  <a:lnTo>
                    <a:pt x="8878824" y="2201672"/>
                  </a:lnTo>
                  <a:lnTo>
                    <a:pt x="8878824" y="137160"/>
                  </a:lnTo>
                  <a:lnTo>
                    <a:pt x="8878824" y="136652"/>
                  </a:lnTo>
                  <a:lnTo>
                    <a:pt x="88788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30480" y="3933190"/>
            <a:ext cx="8879205" cy="2778760"/>
            <a:chOff x="30480" y="3933190"/>
            <a:chExt cx="8879205" cy="277876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55" y="4160520"/>
              <a:ext cx="8424672" cy="23241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0480" y="3933190"/>
              <a:ext cx="8879205" cy="2778760"/>
            </a:xfrm>
            <a:custGeom>
              <a:avLst/>
              <a:gdLst/>
              <a:ahLst/>
              <a:cxnLst/>
              <a:rect l="l" t="t" r="r" b="b"/>
              <a:pathLst>
                <a:path w="8879205" h="2778759">
                  <a:moveTo>
                    <a:pt x="8695944" y="228854"/>
                  </a:moveTo>
                  <a:lnTo>
                    <a:pt x="8650224" y="228854"/>
                  </a:lnTo>
                  <a:lnTo>
                    <a:pt x="8650224" y="2549906"/>
                  </a:lnTo>
                  <a:lnTo>
                    <a:pt x="8695944" y="2549906"/>
                  </a:lnTo>
                  <a:lnTo>
                    <a:pt x="8695944" y="228854"/>
                  </a:lnTo>
                  <a:close/>
                </a:path>
                <a:path w="8879205" h="2778759">
                  <a:moveTo>
                    <a:pt x="8695944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550160"/>
                  </a:lnTo>
                  <a:lnTo>
                    <a:pt x="182880" y="2595880"/>
                  </a:lnTo>
                  <a:lnTo>
                    <a:pt x="8695944" y="2595880"/>
                  </a:lnTo>
                  <a:lnTo>
                    <a:pt x="8695944" y="2550160"/>
                  </a:lnTo>
                  <a:lnTo>
                    <a:pt x="228600" y="2550160"/>
                  </a:lnTo>
                  <a:lnTo>
                    <a:pt x="228600" y="228600"/>
                  </a:lnTo>
                  <a:lnTo>
                    <a:pt x="8695944" y="228600"/>
                  </a:lnTo>
                  <a:lnTo>
                    <a:pt x="8695944" y="182880"/>
                  </a:lnTo>
                  <a:close/>
                </a:path>
                <a:path w="8879205" h="2778759">
                  <a:moveTo>
                    <a:pt x="8878824" y="137414"/>
                  </a:moveTo>
                  <a:lnTo>
                    <a:pt x="8741664" y="137414"/>
                  </a:lnTo>
                  <a:lnTo>
                    <a:pt x="8741664" y="2641346"/>
                  </a:lnTo>
                  <a:lnTo>
                    <a:pt x="8878824" y="2641358"/>
                  </a:lnTo>
                  <a:lnTo>
                    <a:pt x="8878824" y="137414"/>
                  </a:lnTo>
                  <a:close/>
                </a:path>
                <a:path w="8879205" h="2778759">
                  <a:moveTo>
                    <a:pt x="8878824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2641600"/>
                  </a:lnTo>
                  <a:lnTo>
                    <a:pt x="0" y="2778760"/>
                  </a:lnTo>
                  <a:lnTo>
                    <a:pt x="8878824" y="2778760"/>
                  </a:lnTo>
                  <a:lnTo>
                    <a:pt x="8878824" y="2641600"/>
                  </a:lnTo>
                  <a:lnTo>
                    <a:pt x="137160" y="2641600"/>
                  </a:lnTo>
                  <a:lnTo>
                    <a:pt x="137160" y="137160"/>
                  </a:lnTo>
                  <a:lnTo>
                    <a:pt x="8878824" y="137160"/>
                  </a:lnTo>
                  <a:lnTo>
                    <a:pt x="88788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91210"/>
          </a:xfrm>
          <a:custGeom>
            <a:avLst/>
            <a:gdLst/>
            <a:ahLst/>
            <a:cxnLst/>
            <a:rect l="l" t="t" r="r" b="b"/>
            <a:pathLst>
              <a:path w="9144000" h="791210">
                <a:moveTo>
                  <a:pt x="9144000" y="0"/>
                </a:moveTo>
                <a:lnTo>
                  <a:pt x="0" y="0"/>
                </a:lnTo>
                <a:lnTo>
                  <a:pt x="0" y="790955"/>
                </a:lnTo>
                <a:lnTo>
                  <a:pt x="9144000" y="790955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2790" rIns="0" bIns="0" rtlCol="0" vert="horz">
            <a:spAutoFit/>
          </a:bodyPr>
          <a:lstStyle/>
          <a:p>
            <a:pPr marL="54229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Segoe UI Symbol"/>
                <a:cs typeface="Segoe UI Symbol"/>
              </a:rPr>
              <a:t>📸</a:t>
            </a:r>
            <a:r>
              <a:rPr dirty="0" sz="4800"/>
              <a:t>SCREEN</a:t>
            </a:r>
            <a:r>
              <a:rPr dirty="0" sz="4800" spc="-70"/>
              <a:t> </a:t>
            </a:r>
            <a:r>
              <a:rPr dirty="0" sz="4800"/>
              <a:t>SHOT</a:t>
            </a:r>
            <a:r>
              <a:rPr dirty="0" sz="4800" spc="-55"/>
              <a:t> </a:t>
            </a:r>
            <a:r>
              <a:rPr dirty="0" sz="4800"/>
              <a:t>:</a:t>
            </a:r>
            <a:r>
              <a:rPr dirty="0" sz="4800" spc="-50"/>
              <a:t> </a:t>
            </a:r>
            <a:r>
              <a:rPr dirty="0" sz="4800"/>
              <a:t>10</a:t>
            </a:r>
            <a:r>
              <a:rPr dirty="0" sz="4800" spc="-35"/>
              <a:t> </a:t>
            </a:r>
            <a:r>
              <a:rPr dirty="0" sz="4800" spc="-50">
                <a:latin typeface="Segoe UI Symbol"/>
                <a:cs typeface="Segoe UI Symbol"/>
              </a:rPr>
              <a:t>📸</a:t>
            </a:r>
            <a:endParaRPr sz="48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790955"/>
            <a:ext cx="9144000" cy="647700"/>
          </a:xfrm>
          <a:custGeom>
            <a:avLst/>
            <a:gdLst/>
            <a:ahLst/>
            <a:cxnLst/>
            <a:rect l="l" t="t" r="r" b="b"/>
            <a:pathLst>
              <a:path w="9144000" h="647700">
                <a:moveTo>
                  <a:pt x="9144000" y="0"/>
                </a:moveTo>
                <a:lnTo>
                  <a:pt x="0" y="0"/>
                </a:lnTo>
                <a:lnTo>
                  <a:pt x="0" y="647700"/>
                </a:lnTo>
                <a:lnTo>
                  <a:pt x="9144000" y="6477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6E3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349754" y="798957"/>
            <a:ext cx="36703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Segoe UI Symbol"/>
                <a:cs typeface="Segoe UI Symbol"/>
              </a:rPr>
              <a:t>📈</a:t>
            </a:r>
            <a:r>
              <a:rPr dirty="0" sz="3600" spc="-250">
                <a:latin typeface="Segoe UI Symbol"/>
                <a:cs typeface="Segoe UI Symbol"/>
              </a:rPr>
              <a:t> </a:t>
            </a:r>
            <a:r>
              <a:rPr dirty="0" sz="3600">
                <a:latin typeface="Calibri"/>
                <a:cs typeface="Calibri"/>
              </a:rPr>
              <a:t>Kurtosis</a:t>
            </a:r>
            <a:r>
              <a:rPr dirty="0" sz="3600" spc="-110">
                <a:latin typeface="Calibri"/>
                <a:cs typeface="Calibri"/>
              </a:rPr>
              <a:t> </a:t>
            </a:r>
            <a:r>
              <a:rPr dirty="0" sz="3600" spc="-10">
                <a:latin typeface="Calibri"/>
                <a:cs typeface="Calibri"/>
              </a:rPr>
              <a:t>Analysis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12776" y="1423669"/>
            <a:ext cx="8932545" cy="2476500"/>
            <a:chOff x="112776" y="1423669"/>
            <a:chExt cx="8932545" cy="247650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851" y="1650491"/>
              <a:ext cx="8478012" cy="20223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2776" y="1423669"/>
              <a:ext cx="8932545" cy="2476500"/>
            </a:xfrm>
            <a:custGeom>
              <a:avLst/>
              <a:gdLst/>
              <a:ahLst/>
              <a:cxnLst/>
              <a:rect l="l" t="t" r="r" b="b"/>
              <a:pathLst>
                <a:path w="8932545" h="2476500">
                  <a:moveTo>
                    <a:pt x="8749284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247900"/>
                  </a:lnTo>
                  <a:lnTo>
                    <a:pt x="182880" y="2293620"/>
                  </a:lnTo>
                  <a:lnTo>
                    <a:pt x="8749284" y="2293620"/>
                  </a:lnTo>
                  <a:lnTo>
                    <a:pt x="8749284" y="2247900"/>
                  </a:lnTo>
                  <a:lnTo>
                    <a:pt x="228600" y="2247900"/>
                  </a:lnTo>
                  <a:lnTo>
                    <a:pt x="228600" y="228600"/>
                  </a:lnTo>
                  <a:lnTo>
                    <a:pt x="8703564" y="228600"/>
                  </a:lnTo>
                  <a:lnTo>
                    <a:pt x="8703564" y="2247646"/>
                  </a:lnTo>
                  <a:lnTo>
                    <a:pt x="8749284" y="2247646"/>
                  </a:lnTo>
                  <a:lnTo>
                    <a:pt x="8749284" y="228600"/>
                  </a:lnTo>
                  <a:lnTo>
                    <a:pt x="8749284" y="228346"/>
                  </a:lnTo>
                  <a:lnTo>
                    <a:pt x="8749284" y="182880"/>
                  </a:lnTo>
                  <a:close/>
                </a:path>
                <a:path w="8932545" h="2476500">
                  <a:moveTo>
                    <a:pt x="8932164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2339340"/>
                  </a:lnTo>
                  <a:lnTo>
                    <a:pt x="0" y="2476500"/>
                  </a:lnTo>
                  <a:lnTo>
                    <a:pt x="8932164" y="2476500"/>
                  </a:lnTo>
                  <a:lnTo>
                    <a:pt x="8932164" y="2339340"/>
                  </a:lnTo>
                  <a:lnTo>
                    <a:pt x="137160" y="2339340"/>
                  </a:lnTo>
                  <a:lnTo>
                    <a:pt x="137160" y="137160"/>
                  </a:lnTo>
                  <a:lnTo>
                    <a:pt x="8795004" y="137160"/>
                  </a:lnTo>
                  <a:lnTo>
                    <a:pt x="8795004" y="2339086"/>
                  </a:lnTo>
                  <a:lnTo>
                    <a:pt x="8932164" y="2339086"/>
                  </a:lnTo>
                  <a:lnTo>
                    <a:pt x="8932164" y="137160"/>
                  </a:lnTo>
                  <a:lnTo>
                    <a:pt x="8932164" y="136906"/>
                  </a:lnTo>
                  <a:lnTo>
                    <a:pt x="89321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112776" y="4098290"/>
            <a:ext cx="8932545" cy="2682240"/>
            <a:chOff x="112776" y="4098290"/>
            <a:chExt cx="8932545" cy="268224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851" y="4325112"/>
              <a:ext cx="8478012" cy="222808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2776" y="4098290"/>
              <a:ext cx="8932545" cy="2682240"/>
            </a:xfrm>
            <a:custGeom>
              <a:avLst/>
              <a:gdLst/>
              <a:ahLst/>
              <a:cxnLst/>
              <a:rect l="l" t="t" r="r" b="b"/>
              <a:pathLst>
                <a:path w="8932545" h="2682240">
                  <a:moveTo>
                    <a:pt x="8749284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453640"/>
                  </a:lnTo>
                  <a:lnTo>
                    <a:pt x="182880" y="2499360"/>
                  </a:lnTo>
                  <a:lnTo>
                    <a:pt x="8749284" y="2499360"/>
                  </a:lnTo>
                  <a:lnTo>
                    <a:pt x="8749284" y="2453640"/>
                  </a:lnTo>
                  <a:lnTo>
                    <a:pt x="228600" y="2453640"/>
                  </a:lnTo>
                  <a:lnTo>
                    <a:pt x="228600" y="228600"/>
                  </a:lnTo>
                  <a:lnTo>
                    <a:pt x="8703564" y="228600"/>
                  </a:lnTo>
                  <a:lnTo>
                    <a:pt x="8703564" y="2453386"/>
                  </a:lnTo>
                  <a:lnTo>
                    <a:pt x="8749284" y="2453386"/>
                  </a:lnTo>
                  <a:lnTo>
                    <a:pt x="8749284" y="228600"/>
                  </a:lnTo>
                  <a:lnTo>
                    <a:pt x="8749284" y="228346"/>
                  </a:lnTo>
                  <a:lnTo>
                    <a:pt x="8749284" y="182880"/>
                  </a:lnTo>
                  <a:close/>
                </a:path>
                <a:path w="8932545" h="2682240">
                  <a:moveTo>
                    <a:pt x="8932164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2545080"/>
                  </a:lnTo>
                  <a:lnTo>
                    <a:pt x="0" y="2682240"/>
                  </a:lnTo>
                  <a:lnTo>
                    <a:pt x="8932164" y="2682240"/>
                  </a:lnTo>
                  <a:lnTo>
                    <a:pt x="8932164" y="2545080"/>
                  </a:lnTo>
                  <a:lnTo>
                    <a:pt x="137160" y="2545080"/>
                  </a:lnTo>
                  <a:lnTo>
                    <a:pt x="137160" y="137160"/>
                  </a:lnTo>
                  <a:lnTo>
                    <a:pt x="8795004" y="137160"/>
                  </a:lnTo>
                  <a:lnTo>
                    <a:pt x="8795004" y="2544826"/>
                  </a:lnTo>
                  <a:lnTo>
                    <a:pt x="8932164" y="2544826"/>
                  </a:lnTo>
                  <a:lnTo>
                    <a:pt x="8932164" y="137160"/>
                  </a:lnTo>
                  <a:lnTo>
                    <a:pt x="8932164" y="136906"/>
                  </a:lnTo>
                  <a:lnTo>
                    <a:pt x="89321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36380" cy="723900"/>
          </a:xfrm>
          <a:custGeom>
            <a:avLst/>
            <a:gdLst/>
            <a:ahLst/>
            <a:cxnLst/>
            <a:rect l="l" t="t" r="r" b="b"/>
            <a:pathLst>
              <a:path w="9136380" h="723900">
                <a:moveTo>
                  <a:pt x="9136380" y="0"/>
                </a:moveTo>
                <a:lnTo>
                  <a:pt x="0" y="0"/>
                </a:lnTo>
                <a:lnTo>
                  <a:pt x="0" y="723900"/>
                </a:lnTo>
                <a:lnTo>
                  <a:pt x="9136380" y="723900"/>
                </a:lnTo>
                <a:lnTo>
                  <a:pt x="913638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4949" rIns="0" bIns="0" rtlCol="0" vert="horz">
            <a:spAutoFit/>
          </a:bodyPr>
          <a:lstStyle/>
          <a:p>
            <a:pPr marL="27051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Segoe UI Symbol"/>
                <a:cs typeface="Segoe UI Symbol"/>
              </a:rPr>
              <a:t>📸</a:t>
            </a:r>
            <a:r>
              <a:rPr dirty="0" sz="4400" spc="-235">
                <a:latin typeface="Segoe UI Symbol"/>
                <a:cs typeface="Segoe UI Symbol"/>
              </a:rPr>
              <a:t> </a:t>
            </a:r>
            <a:r>
              <a:rPr dirty="0" sz="4400"/>
              <a:t>SCREEN</a:t>
            </a:r>
            <a:r>
              <a:rPr dirty="0" sz="4400" spc="-60"/>
              <a:t> </a:t>
            </a:r>
            <a:r>
              <a:rPr dirty="0" sz="4400"/>
              <a:t>SHOT</a:t>
            </a:r>
            <a:r>
              <a:rPr dirty="0" sz="4400" spc="-25"/>
              <a:t> </a:t>
            </a:r>
            <a:r>
              <a:rPr dirty="0" sz="4400"/>
              <a:t>:</a:t>
            </a:r>
            <a:r>
              <a:rPr dirty="0" sz="4400" spc="-25"/>
              <a:t> </a:t>
            </a:r>
            <a:r>
              <a:rPr dirty="0" sz="4400"/>
              <a:t>11</a:t>
            </a:r>
            <a:r>
              <a:rPr dirty="0" sz="4400" spc="-40"/>
              <a:t> </a:t>
            </a:r>
            <a:r>
              <a:rPr dirty="0" sz="4400" spc="-50">
                <a:latin typeface="Segoe UI Symbol"/>
                <a:cs typeface="Segoe UI Symbol"/>
              </a:rPr>
              <a:t>📸</a:t>
            </a:r>
            <a:endParaRPr sz="44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723900"/>
            <a:ext cx="9144000" cy="462280"/>
          </a:xfrm>
          <a:custGeom>
            <a:avLst/>
            <a:gdLst/>
            <a:ahLst/>
            <a:cxnLst/>
            <a:rect l="l" t="t" r="r" b="b"/>
            <a:pathLst>
              <a:path w="9144000" h="462280">
                <a:moveTo>
                  <a:pt x="9144000" y="0"/>
                </a:moveTo>
                <a:lnTo>
                  <a:pt x="0" y="0"/>
                </a:lnTo>
                <a:lnTo>
                  <a:pt x="0" y="461772"/>
                </a:lnTo>
                <a:lnTo>
                  <a:pt x="9144000" y="461772"/>
                </a:lnTo>
                <a:lnTo>
                  <a:pt x="9144000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12495" y="739902"/>
            <a:ext cx="76968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Segoe UI Symbol"/>
                <a:cs typeface="Segoe UI Symbol"/>
              </a:rPr>
              <a:t>📊</a:t>
            </a:r>
            <a:r>
              <a:rPr dirty="0" sz="2400" spc="-170">
                <a:latin typeface="Segoe UI Symbol"/>
                <a:cs typeface="Segoe UI Symbol"/>
              </a:rPr>
              <a:t> </a:t>
            </a:r>
            <a:r>
              <a:rPr dirty="0" sz="2400">
                <a:latin typeface="Calibri"/>
                <a:cs typeface="Calibri"/>
              </a:rPr>
              <a:t>Boxplot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Analysis: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Rear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Camera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Resolution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by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Mobile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53923" y="1278889"/>
            <a:ext cx="8728075" cy="5228590"/>
            <a:chOff x="153923" y="1278889"/>
            <a:chExt cx="8728075" cy="522859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99" y="1505711"/>
              <a:ext cx="8273795" cy="477469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3924" y="1278889"/>
              <a:ext cx="8728075" cy="5228590"/>
            </a:xfrm>
            <a:custGeom>
              <a:avLst/>
              <a:gdLst/>
              <a:ahLst/>
              <a:cxnLst/>
              <a:rect l="l" t="t" r="r" b="b"/>
              <a:pathLst>
                <a:path w="8728075" h="5228590">
                  <a:moveTo>
                    <a:pt x="8545068" y="182880"/>
                  </a:moveTo>
                  <a:lnTo>
                    <a:pt x="8499348" y="182880"/>
                  </a:lnTo>
                  <a:lnTo>
                    <a:pt x="8499348" y="228600"/>
                  </a:lnTo>
                  <a:lnTo>
                    <a:pt x="8499348" y="4999990"/>
                  </a:lnTo>
                  <a:lnTo>
                    <a:pt x="228600" y="4999990"/>
                  </a:lnTo>
                  <a:lnTo>
                    <a:pt x="228600" y="228600"/>
                  </a:lnTo>
                  <a:lnTo>
                    <a:pt x="8499348" y="228600"/>
                  </a:lnTo>
                  <a:lnTo>
                    <a:pt x="8499348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4999990"/>
                  </a:lnTo>
                  <a:lnTo>
                    <a:pt x="182880" y="5045710"/>
                  </a:lnTo>
                  <a:lnTo>
                    <a:pt x="8545068" y="5045710"/>
                  </a:lnTo>
                  <a:lnTo>
                    <a:pt x="8545068" y="4999990"/>
                  </a:lnTo>
                  <a:lnTo>
                    <a:pt x="8545068" y="228600"/>
                  </a:lnTo>
                  <a:lnTo>
                    <a:pt x="8545068" y="228346"/>
                  </a:lnTo>
                  <a:lnTo>
                    <a:pt x="8545068" y="182880"/>
                  </a:lnTo>
                  <a:close/>
                </a:path>
                <a:path w="8728075" h="5228590">
                  <a:moveTo>
                    <a:pt x="8727948" y="0"/>
                  </a:moveTo>
                  <a:lnTo>
                    <a:pt x="8590788" y="0"/>
                  </a:lnTo>
                  <a:lnTo>
                    <a:pt x="8590788" y="137160"/>
                  </a:lnTo>
                  <a:lnTo>
                    <a:pt x="8590788" y="5091430"/>
                  </a:lnTo>
                  <a:lnTo>
                    <a:pt x="137160" y="5091430"/>
                  </a:lnTo>
                  <a:lnTo>
                    <a:pt x="137160" y="137160"/>
                  </a:lnTo>
                  <a:lnTo>
                    <a:pt x="8590788" y="137160"/>
                  </a:lnTo>
                  <a:lnTo>
                    <a:pt x="8590788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5091430"/>
                  </a:lnTo>
                  <a:lnTo>
                    <a:pt x="0" y="5228590"/>
                  </a:lnTo>
                  <a:lnTo>
                    <a:pt x="8727948" y="5228590"/>
                  </a:lnTo>
                  <a:lnTo>
                    <a:pt x="8727948" y="5091442"/>
                  </a:lnTo>
                  <a:lnTo>
                    <a:pt x="8727948" y="137160"/>
                  </a:lnTo>
                  <a:lnTo>
                    <a:pt x="8727948" y="136906"/>
                  </a:lnTo>
                  <a:lnTo>
                    <a:pt x="8727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1390015"/>
          </a:xfrm>
          <a:custGeom>
            <a:avLst/>
            <a:gdLst/>
            <a:ahLst/>
            <a:cxnLst/>
            <a:rect l="l" t="t" r="r" b="b"/>
            <a:pathLst>
              <a:path w="9144000" h="1390015">
                <a:moveTo>
                  <a:pt x="0" y="1389888"/>
                </a:moveTo>
                <a:lnTo>
                  <a:pt x="9144000" y="1389888"/>
                </a:lnTo>
                <a:lnTo>
                  <a:pt x="9144000" y="0"/>
                </a:lnTo>
                <a:lnTo>
                  <a:pt x="0" y="0"/>
                </a:lnTo>
                <a:lnTo>
                  <a:pt x="0" y="1389888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95"/>
              </a:spcBef>
            </a:pPr>
            <a:r>
              <a:rPr dirty="0" sz="8800" b="0">
                <a:latin typeface="Segoe UI Symbol"/>
                <a:cs typeface="Segoe UI Symbol"/>
              </a:rPr>
              <a:t>🚀</a:t>
            </a:r>
            <a:r>
              <a:rPr dirty="0" sz="8800" spc="-605" b="0">
                <a:latin typeface="Segoe UI Symbol"/>
                <a:cs typeface="Segoe UI Symbol"/>
              </a:rPr>
              <a:t> </a:t>
            </a:r>
            <a:r>
              <a:rPr dirty="0" sz="8800" spc="-10"/>
              <a:t>Introduction</a:t>
            </a:r>
            <a:r>
              <a:rPr dirty="0" sz="8800" spc="-365"/>
              <a:t> </a:t>
            </a:r>
            <a:r>
              <a:rPr dirty="0" sz="8800" spc="-50" b="0">
                <a:latin typeface="Segoe UI Symbol"/>
                <a:cs typeface="Segoe UI Symbol"/>
              </a:rPr>
              <a:t>🚀</a:t>
            </a:r>
            <a:endParaRPr sz="88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1624583"/>
            <a:ext cx="9144000" cy="5233670"/>
          </a:xfrm>
          <a:custGeom>
            <a:avLst/>
            <a:gdLst/>
            <a:ahLst/>
            <a:cxnLst/>
            <a:rect l="l" t="t" r="r" b="b"/>
            <a:pathLst>
              <a:path w="9144000" h="5233670">
                <a:moveTo>
                  <a:pt x="9144000" y="0"/>
                </a:moveTo>
                <a:lnTo>
                  <a:pt x="0" y="0"/>
                </a:lnTo>
                <a:lnTo>
                  <a:pt x="0" y="5233416"/>
                </a:lnTo>
                <a:lnTo>
                  <a:pt x="9143999" y="5233416"/>
                </a:lnTo>
                <a:lnTo>
                  <a:pt x="9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739" y="1540255"/>
            <a:ext cx="8675370" cy="494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6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5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65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5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5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6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5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6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5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6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5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6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5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6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50">
                <a:latin typeface="Segoe UI Symbol"/>
                <a:cs typeface="Segoe UI Symbol"/>
              </a:rPr>
              <a:t> </a:t>
            </a:r>
            <a:r>
              <a:rPr dirty="0" sz="3300">
                <a:latin typeface="Segoe UI Symbol"/>
                <a:cs typeface="Segoe UI Symbol"/>
              </a:rPr>
              <a:t>📱</a:t>
            </a:r>
            <a:r>
              <a:rPr dirty="0" sz="3300" spc="-160">
                <a:latin typeface="Segoe UI Symbol"/>
                <a:cs typeface="Segoe UI Symbol"/>
              </a:rPr>
              <a:t> </a:t>
            </a:r>
            <a:r>
              <a:rPr dirty="0" sz="3300" spc="-50">
                <a:latin typeface="Segoe UI Symbol"/>
                <a:cs typeface="Segoe UI Symbol"/>
              </a:rPr>
              <a:t>📱</a:t>
            </a:r>
            <a:endParaRPr sz="3300">
              <a:latin typeface="Segoe UI Symbol"/>
              <a:cs typeface="Segoe UI Symbol"/>
            </a:endParaRPr>
          </a:p>
          <a:p>
            <a:pPr marL="12700" marR="200660" indent="190500">
              <a:lnSpc>
                <a:spcPct val="100699"/>
              </a:lnSpc>
              <a:spcBef>
                <a:spcPts val="4029"/>
              </a:spcBef>
              <a:tabLst>
                <a:tab pos="6586220" algn="l"/>
              </a:tabLst>
            </a:pPr>
            <a:r>
              <a:rPr dirty="0" sz="3200">
                <a:latin typeface="Algerian"/>
                <a:cs typeface="Algerian"/>
              </a:rPr>
              <a:t>With</a:t>
            </a:r>
            <a:r>
              <a:rPr dirty="0" sz="3200" spc="-3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the</a:t>
            </a:r>
            <a:r>
              <a:rPr dirty="0" sz="3200" spc="-25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smartphone</a:t>
            </a:r>
            <a:r>
              <a:rPr dirty="0" sz="3200" spc="-15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market</a:t>
            </a:r>
            <a:r>
              <a:rPr dirty="0" sz="3200">
                <a:latin typeface="Algerian"/>
                <a:cs typeface="Algerian"/>
              </a:rPr>
              <a:t>	</a:t>
            </a:r>
            <a:r>
              <a:rPr dirty="0" sz="3200" spc="-10">
                <a:latin typeface="Algerian"/>
                <a:cs typeface="Algerian"/>
              </a:rPr>
              <a:t>evolving </a:t>
            </a:r>
            <a:r>
              <a:rPr dirty="0" sz="3200">
                <a:latin typeface="Algerian"/>
                <a:cs typeface="Algerian"/>
              </a:rPr>
              <a:t>rapidly,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predicting</a:t>
            </a:r>
            <a:r>
              <a:rPr dirty="0" sz="3200" spc="-3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prices</a:t>
            </a:r>
            <a:r>
              <a:rPr dirty="0" sz="3200" spc="-30">
                <a:latin typeface="Algerian"/>
                <a:cs typeface="Algerian"/>
              </a:rPr>
              <a:t> </a:t>
            </a:r>
            <a:r>
              <a:rPr dirty="0" sz="3200" spc="-25">
                <a:latin typeface="Algerian"/>
                <a:cs typeface="Algerian"/>
              </a:rPr>
              <a:t>has</a:t>
            </a:r>
            <a:endParaRPr sz="3200">
              <a:latin typeface="Algerian"/>
              <a:cs typeface="Algerian"/>
            </a:endParaRPr>
          </a:p>
          <a:p>
            <a:pPr marL="12700" marR="610870">
              <a:lnSpc>
                <a:spcPct val="100000"/>
              </a:lnSpc>
            </a:pPr>
            <a:r>
              <a:rPr dirty="0" sz="3200">
                <a:latin typeface="Algerian"/>
                <a:cs typeface="Algerian"/>
              </a:rPr>
              <a:t>become</a:t>
            </a:r>
            <a:r>
              <a:rPr dirty="0" sz="3200" spc="-3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a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fascinating</a:t>
            </a:r>
            <a:r>
              <a:rPr dirty="0" sz="3200" spc="-1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challenge.</a:t>
            </a:r>
            <a:r>
              <a:rPr dirty="0" sz="3200" spc="-25">
                <a:latin typeface="Algerian"/>
                <a:cs typeface="Algerian"/>
              </a:rPr>
              <a:t> </a:t>
            </a:r>
            <a:r>
              <a:rPr dirty="0" sz="3200" spc="-20">
                <a:latin typeface="Algerian"/>
                <a:cs typeface="Algerian"/>
              </a:rPr>
              <a:t>This </a:t>
            </a:r>
            <a:r>
              <a:rPr dirty="0" sz="3200">
                <a:latin typeface="Algerian"/>
                <a:cs typeface="Algerian"/>
              </a:rPr>
              <a:t>project</a:t>
            </a:r>
            <a:r>
              <a:rPr dirty="0" sz="3200" spc="-4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leverages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machine</a:t>
            </a:r>
            <a:r>
              <a:rPr dirty="0" sz="3200" spc="-15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learning </a:t>
            </a:r>
            <a:r>
              <a:rPr dirty="0" sz="3200">
                <a:latin typeface="Algerian"/>
                <a:cs typeface="Algerian"/>
              </a:rPr>
              <a:t>to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transform raw</a:t>
            </a:r>
            <a:r>
              <a:rPr dirty="0" sz="3200" spc="-1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mobile</a:t>
            </a:r>
            <a:r>
              <a:rPr dirty="0" sz="3200" spc="-4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specs</a:t>
            </a:r>
            <a:r>
              <a:rPr dirty="0" sz="3200" spc="-20">
                <a:latin typeface="Algerian"/>
                <a:cs typeface="Algerian"/>
              </a:rPr>
              <a:t> into </a:t>
            </a:r>
            <a:r>
              <a:rPr dirty="0" sz="3200">
                <a:latin typeface="Algerian"/>
                <a:cs typeface="Algerian"/>
              </a:rPr>
              <a:t>precise</a:t>
            </a:r>
            <a:r>
              <a:rPr dirty="0" sz="3200" spc="-45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price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predictions,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making </a:t>
            </a:r>
            <a:r>
              <a:rPr dirty="0" sz="3200">
                <a:latin typeface="Algerian"/>
                <a:cs typeface="Algerian"/>
              </a:rPr>
              <a:t>technology</a:t>
            </a:r>
            <a:r>
              <a:rPr dirty="0" sz="3200" spc="-5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smarter</a:t>
            </a:r>
            <a:r>
              <a:rPr dirty="0" sz="3200" spc="-55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and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decision- </a:t>
            </a:r>
            <a:r>
              <a:rPr dirty="0" sz="3200">
                <a:latin typeface="Algerian"/>
                <a:cs typeface="Algerian"/>
              </a:rPr>
              <a:t>making</a:t>
            </a:r>
            <a:r>
              <a:rPr dirty="0" sz="3200" spc="-15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easier.</a:t>
            </a:r>
            <a:endParaRPr sz="3200">
              <a:latin typeface="Algerian"/>
              <a:cs typeface="Algeri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88" y="339852"/>
            <a:ext cx="8464296" cy="247345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57912" y="113029"/>
            <a:ext cx="8918575" cy="2927350"/>
          </a:xfrm>
          <a:custGeom>
            <a:avLst/>
            <a:gdLst/>
            <a:ahLst/>
            <a:cxnLst/>
            <a:rect l="l" t="t" r="r" b="b"/>
            <a:pathLst>
              <a:path w="8918575" h="2927350">
                <a:moveTo>
                  <a:pt x="8735568" y="182880"/>
                </a:moveTo>
                <a:lnTo>
                  <a:pt x="8689848" y="182880"/>
                </a:lnTo>
                <a:lnTo>
                  <a:pt x="8689848" y="228600"/>
                </a:lnTo>
                <a:lnTo>
                  <a:pt x="8689848" y="2698750"/>
                </a:lnTo>
                <a:lnTo>
                  <a:pt x="228600" y="2698750"/>
                </a:lnTo>
                <a:lnTo>
                  <a:pt x="228600" y="228600"/>
                </a:lnTo>
                <a:lnTo>
                  <a:pt x="8689848" y="228600"/>
                </a:lnTo>
                <a:lnTo>
                  <a:pt x="8689848" y="182880"/>
                </a:lnTo>
                <a:lnTo>
                  <a:pt x="182880" y="182880"/>
                </a:lnTo>
                <a:lnTo>
                  <a:pt x="182880" y="228600"/>
                </a:lnTo>
                <a:lnTo>
                  <a:pt x="182880" y="2698750"/>
                </a:lnTo>
                <a:lnTo>
                  <a:pt x="182880" y="2744470"/>
                </a:lnTo>
                <a:lnTo>
                  <a:pt x="8735568" y="2744470"/>
                </a:lnTo>
                <a:lnTo>
                  <a:pt x="8735568" y="2698750"/>
                </a:lnTo>
                <a:lnTo>
                  <a:pt x="8735568" y="228600"/>
                </a:lnTo>
                <a:lnTo>
                  <a:pt x="8735568" y="228346"/>
                </a:lnTo>
                <a:lnTo>
                  <a:pt x="8735568" y="182880"/>
                </a:lnTo>
                <a:close/>
              </a:path>
              <a:path w="8918575" h="2927350">
                <a:moveTo>
                  <a:pt x="8918448" y="0"/>
                </a:moveTo>
                <a:lnTo>
                  <a:pt x="8781288" y="0"/>
                </a:lnTo>
                <a:lnTo>
                  <a:pt x="8781288" y="137160"/>
                </a:lnTo>
                <a:lnTo>
                  <a:pt x="8781288" y="2790190"/>
                </a:lnTo>
                <a:lnTo>
                  <a:pt x="137160" y="2790190"/>
                </a:lnTo>
                <a:lnTo>
                  <a:pt x="137160" y="137160"/>
                </a:lnTo>
                <a:lnTo>
                  <a:pt x="8781288" y="137160"/>
                </a:lnTo>
                <a:lnTo>
                  <a:pt x="8781288" y="0"/>
                </a:lnTo>
                <a:lnTo>
                  <a:pt x="0" y="0"/>
                </a:lnTo>
                <a:lnTo>
                  <a:pt x="0" y="137160"/>
                </a:lnTo>
                <a:lnTo>
                  <a:pt x="0" y="2790190"/>
                </a:lnTo>
                <a:lnTo>
                  <a:pt x="0" y="2927350"/>
                </a:lnTo>
                <a:lnTo>
                  <a:pt x="8918448" y="2927350"/>
                </a:lnTo>
                <a:lnTo>
                  <a:pt x="8918448" y="2790190"/>
                </a:lnTo>
                <a:lnTo>
                  <a:pt x="8918448" y="137160"/>
                </a:lnTo>
                <a:lnTo>
                  <a:pt x="8918448" y="136906"/>
                </a:lnTo>
                <a:lnTo>
                  <a:pt x="8918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988" y="3546347"/>
            <a:ext cx="8464296" cy="2924556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57912" y="3319779"/>
            <a:ext cx="8918575" cy="3378200"/>
          </a:xfrm>
          <a:custGeom>
            <a:avLst/>
            <a:gdLst/>
            <a:ahLst/>
            <a:cxnLst/>
            <a:rect l="l" t="t" r="r" b="b"/>
            <a:pathLst>
              <a:path w="8918575" h="3378200">
                <a:moveTo>
                  <a:pt x="8735568" y="182880"/>
                </a:moveTo>
                <a:lnTo>
                  <a:pt x="8689848" y="182880"/>
                </a:lnTo>
                <a:lnTo>
                  <a:pt x="8689848" y="228600"/>
                </a:lnTo>
                <a:lnTo>
                  <a:pt x="8689848" y="3149600"/>
                </a:lnTo>
                <a:lnTo>
                  <a:pt x="228600" y="3149600"/>
                </a:lnTo>
                <a:lnTo>
                  <a:pt x="228600" y="228600"/>
                </a:lnTo>
                <a:lnTo>
                  <a:pt x="8689848" y="228600"/>
                </a:lnTo>
                <a:lnTo>
                  <a:pt x="8689848" y="182880"/>
                </a:lnTo>
                <a:lnTo>
                  <a:pt x="182880" y="182880"/>
                </a:lnTo>
                <a:lnTo>
                  <a:pt x="182880" y="228600"/>
                </a:lnTo>
                <a:lnTo>
                  <a:pt x="182880" y="3149600"/>
                </a:lnTo>
                <a:lnTo>
                  <a:pt x="182880" y="3195320"/>
                </a:lnTo>
                <a:lnTo>
                  <a:pt x="8735568" y="3195320"/>
                </a:lnTo>
                <a:lnTo>
                  <a:pt x="8735568" y="3149612"/>
                </a:lnTo>
                <a:lnTo>
                  <a:pt x="8735568" y="228600"/>
                </a:lnTo>
                <a:lnTo>
                  <a:pt x="8735568" y="228092"/>
                </a:lnTo>
                <a:lnTo>
                  <a:pt x="8735568" y="182880"/>
                </a:lnTo>
                <a:close/>
              </a:path>
              <a:path w="8918575" h="3378200">
                <a:moveTo>
                  <a:pt x="8918448" y="0"/>
                </a:moveTo>
                <a:lnTo>
                  <a:pt x="8781288" y="0"/>
                </a:lnTo>
                <a:lnTo>
                  <a:pt x="8781288" y="137160"/>
                </a:lnTo>
                <a:lnTo>
                  <a:pt x="8781288" y="3241040"/>
                </a:lnTo>
                <a:lnTo>
                  <a:pt x="137160" y="3241040"/>
                </a:lnTo>
                <a:lnTo>
                  <a:pt x="137160" y="137160"/>
                </a:lnTo>
                <a:lnTo>
                  <a:pt x="8781288" y="137160"/>
                </a:lnTo>
                <a:lnTo>
                  <a:pt x="8781288" y="0"/>
                </a:lnTo>
                <a:lnTo>
                  <a:pt x="0" y="0"/>
                </a:lnTo>
                <a:lnTo>
                  <a:pt x="0" y="137160"/>
                </a:lnTo>
                <a:lnTo>
                  <a:pt x="0" y="3241040"/>
                </a:lnTo>
                <a:lnTo>
                  <a:pt x="0" y="3378200"/>
                </a:lnTo>
                <a:lnTo>
                  <a:pt x="8918448" y="3378200"/>
                </a:lnTo>
                <a:lnTo>
                  <a:pt x="8918448" y="3241040"/>
                </a:lnTo>
                <a:lnTo>
                  <a:pt x="8918448" y="137160"/>
                </a:lnTo>
                <a:lnTo>
                  <a:pt x="8918448" y="136652"/>
                </a:lnTo>
                <a:lnTo>
                  <a:pt x="8918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69290"/>
          </a:xfrm>
          <a:custGeom>
            <a:avLst/>
            <a:gdLst/>
            <a:ahLst/>
            <a:cxnLst/>
            <a:rect l="l" t="t" r="r" b="b"/>
            <a:pathLst>
              <a:path w="9144000" h="669290">
                <a:moveTo>
                  <a:pt x="9144000" y="0"/>
                </a:moveTo>
                <a:lnTo>
                  <a:pt x="0" y="0"/>
                </a:lnTo>
                <a:lnTo>
                  <a:pt x="0" y="669036"/>
                </a:lnTo>
                <a:lnTo>
                  <a:pt x="9144000" y="669036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7377" y="5283"/>
            <a:ext cx="50342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latin typeface="Segoe UI Symbol"/>
                <a:cs typeface="Segoe UI Symbol"/>
              </a:rPr>
              <a:t>📸</a:t>
            </a:r>
            <a:r>
              <a:rPr dirty="0" sz="4000" spc="-229" b="1">
                <a:latin typeface="Segoe UI Symbol"/>
                <a:cs typeface="Segoe UI Symbol"/>
              </a:rPr>
              <a:t> </a:t>
            </a:r>
            <a:r>
              <a:rPr dirty="0" sz="4000" b="1">
                <a:latin typeface="Calibri"/>
                <a:cs typeface="Calibri"/>
              </a:rPr>
              <a:t>SCREEN</a:t>
            </a:r>
            <a:r>
              <a:rPr dirty="0" sz="4000" spc="-30" b="1">
                <a:latin typeface="Calibri"/>
                <a:cs typeface="Calibri"/>
              </a:rPr>
              <a:t> </a:t>
            </a:r>
            <a:r>
              <a:rPr dirty="0" sz="4000" b="1">
                <a:latin typeface="Calibri"/>
                <a:cs typeface="Calibri"/>
              </a:rPr>
              <a:t>SHOT</a:t>
            </a:r>
            <a:r>
              <a:rPr dirty="0" sz="4000" spc="-40" b="1">
                <a:latin typeface="Calibri"/>
                <a:cs typeface="Calibri"/>
              </a:rPr>
              <a:t> </a:t>
            </a:r>
            <a:r>
              <a:rPr dirty="0" sz="4000" b="1">
                <a:latin typeface="Calibri"/>
                <a:cs typeface="Calibri"/>
              </a:rPr>
              <a:t>:</a:t>
            </a:r>
            <a:r>
              <a:rPr dirty="0" sz="4000" spc="-60" b="1">
                <a:latin typeface="Calibri"/>
                <a:cs typeface="Calibri"/>
              </a:rPr>
              <a:t> </a:t>
            </a:r>
            <a:r>
              <a:rPr dirty="0" sz="4000" b="1">
                <a:latin typeface="Calibri"/>
                <a:cs typeface="Calibri"/>
              </a:rPr>
              <a:t>12</a:t>
            </a:r>
            <a:r>
              <a:rPr dirty="0" sz="4000" spc="-25" b="1">
                <a:latin typeface="Calibri"/>
                <a:cs typeface="Calibri"/>
              </a:rPr>
              <a:t> </a:t>
            </a:r>
            <a:r>
              <a:rPr dirty="0" sz="4000" spc="-50" b="1">
                <a:latin typeface="Segoe UI Symbol"/>
                <a:cs typeface="Segoe UI Symbol"/>
              </a:rPr>
              <a:t>📸</a:t>
            </a:r>
            <a:endParaRPr sz="40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669036"/>
            <a:ext cx="9144000" cy="523240"/>
          </a:xfrm>
          <a:custGeom>
            <a:avLst/>
            <a:gdLst/>
            <a:ahLst/>
            <a:cxnLst/>
            <a:rect l="l" t="t" r="r" b="b"/>
            <a:pathLst>
              <a:path w="9144000" h="523240">
                <a:moveTo>
                  <a:pt x="9144000" y="0"/>
                </a:moveTo>
                <a:lnTo>
                  <a:pt x="0" y="0"/>
                </a:lnTo>
                <a:lnTo>
                  <a:pt x="0" y="522732"/>
                </a:lnTo>
                <a:lnTo>
                  <a:pt x="9144000" y="522732"/>
                </a:lnTo>
                <a:lnTo>
                  <a:pt x="9144000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965705" y="682243"/>
            <a:ext cx="46443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Segoe UI Symbol"/>
                <a:cs typeface="Segoe UI Symbol"/>
              </a:rPr>
              <a:t>✅</a:t>
            </a:r>
            <a:r>
              <a:rPr dirty="0" sz="2800" spc="-195">
                <a:latin typeface="Segoe UI Symbol"/>
                <a:cs typeface="Segoe UI Symbol"/>
              </a:rPr>
              <a:t> </a:t>
            </a:r>
            <a:r>
              <a:rPr dirty="0" sz="2800" spc="-10">
                <a:latin typeface="Calibri"/>
                <a:cs typeface="Calibri"/>
              </a:rPr>
              <a:t>Skewness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&amp;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Kurtosis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Analysis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22504" y="1327150"/>
            <a:ext cx="8577580" cy="2504440"/>
            <a:chOff x="222504" y="1327150"/>
            <a:chExt cx="8577580" cy="250444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79" y="1554479"/>
              <a:ext cx="8122920" cy="204978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22504" y="1327149"/>
              <a:ext cx="8577580" cy="2504440"/>
            </a:xfrm>
            <a:custGeom>
              <a:avLst/>
              <a:gdLst/>
              <a:ahLst/>
              <a:cxnLst/>
              <a:rect l="l" t="t" r="r" b="b"/>
              <a:pathLst>
                <a:path w="8577580" h="2504440">
                  <a:moveTo>
                    <a:pt x="8394192" y="228854"/>
                  </a:moveTo>
                  <a:lnTo>
                    <a:pt x="8348472" y="228854"/>
                  </a:lnTo>
                  <a:lnTo>
                    <a:pt x="8348472" y="2275586"/>
                  </a:lnTo>
                  <a:lnTo>
                    <a:pt x="8394192" y="2275586"/>
                  </a:lnTo>
                  <a:lnTo>
                    <a:pt x="8394192" y="228854"/>
                  </a:lnTo>
                  <a:close/>
                </a:path>
                <a:path w="8577580" h="2504440">
                  <a:moveTo>
                    <a:pt x="8394192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275840"/>
                  </a:lnTo>
                  <a:lnTo>
                    <a:pt x="182880" y="2321560"/>
                  </a:lnTo>
                  <a:lnTo>
                    <a:pt x="8394192" y="2321560"/>
                  </a:lnTo>
                  <a:lnTo>
                    <a:pt x="8394192" y="2275840"/>
                  </a:lnTo>
                  <a:lnTo>
                    <a:pt x="228600" y="2275840"/>
                  </a:lnTo>
                  <a:lnTo>
                    <a:pt x="228600" y="228600"/>
                  </a:lnTo>
                  <a:lnTo>
                    <a:pt x="8394192" y="228600"/>
                  </a:lnTo>
                  <a:lnTo>
                    <a:pt x="8394192" y="182880"/>
                  </a:lnTo>
                  <a:close/>
                </a:path>
                <a:path w="8577580" h="2504440">
                  <a:moveTo>
                    <a:pt x="8577072" y="137414"/>
                  </a:moveTo>
                  <a:lnTo>
                    <a:pt x="8439912" y="137414"/>
                  </a:lnTo>
                  <a:lnTo>
                    <a:pt x="8439912" y="2367026"/>
                  </a:lnTo>
                  <a:lnTo>
                    <a:pt x="8577072" y="2367026"/>
                  </a:lnTo>
                  <a:lnTo>
                    <a:pt x="8577072" y="137414"/>
                  </a:lnTo>
                  <a:close/>
                </a:path>
                <a:path w="8577580" h="2504440">
                  <a:moveTo>
                    <a:pt x="8577072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2367280"/>
                  </a:lnTo>
                  <a:lnTo>
                    <a:pt x="0" y="2504440"/>
                  </a:lnTo>
                  <a:lnTo>
                    <a:pt x="8577072" y="2504440"/>
                  </a:lnTo>
                  <a:lnTo>
                    <a:pt x="8577072" y="2367280"/>
                  </a:lnTo>
                  <a:lnTo>
                    <a:pt x="137160" y="2367280"/>
                  </a:lnTo>
                  <a:lnTo>
                    <a:pt x="137160" y="137160"/>
                  </a:lnTo>
                  <a:lnTo>
                    <a:pt x="8577072" y="137160"/>
                  </a:lnTo>
                  <a:lnTo>
                    <a:pt x="85770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222504" y="3900170"/>
            <a:ext cx="8808720" cy="2701290"/>
            <a:chOff x="222504" y="3900170"/>
            <a:chExt cx="8808720" cy="270129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" y="4126992"/>
              <a:ext cx="8354568" cy="22479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22504" y="3900169"/>
              <a:ext cx="8808720" cy="2701290"/>
            </a:xfrm>
            <a:custGeom>
              <a:avLst/>
              <a:gdLst/>
              <a:ahLst/>
              <a:cxnLst/>
              <a:rect l="l" t="t" r="r" b="b"/>
              <a:pathLst>
                <a:path w="8808720" h="2701290">
                  <a:moveTo>
                    <a:pt x="8625840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8580120" y="228600"/>
                  </a:lnTo>
                  <a:lnTo>
                    <a:pt x="8580120" y="2472690"/>
                  </a:lnTo>
                  <a:lnTo>
                    <a:pt x="228600" y="2472690"/>
                  </a:lnTo>
                  <a:lnTo>
                    <a:pt x="228600" y="228612"/>
                  </a:lnTo>
                  <a:lnTo>
                    <a:pt x="182880" y="228612"/>
                  </a:lnTo>
                  <a:lnTo>
                    <a:pt x="182880" y="2472690"/>
                  </a:lnTo>
                  <a:lnTo>
                    <a:pt x="182880" y="2518410"/>
                  </a:lnTo>
                  <a:lnTo>
                    <a:pt x="8625840" y="2518410"/>
                  </a:lnTo>
                  <a:lnTo>
                    <a:pt x="8625840" y="2473198"/>
                  </a:lnTo>
                  <a:lnTo>
                    <a:pt x="8625840" y="2472690"/>
                  </a:lnTo>
                  <a:lnTo>
                    <a:pt x="8625840" y="228600"/>
                  </a:lnTo>
                  <a:lnTo>
                    <a:pt x="8625840" y="228346"/>
                  </a:lnTo>
                  <a:lnTo>
                    <a:pt x="8625840" y="182880"/>
                  </a:lnTo>
                  <a:close/>
                </a:path>
                <a:path w="8808720" h="2701290">
                  <a:moveTo>
                    <a:pt x="8808720" y="0"/>
                  </a:moveTo>
                  <a:lnTo>
                    <a:pt x="8671560" y="0"/>
                  </a:lnTo>
                  <a:lnTo>
                    <a:pt x="8671560" y="137160"/>
                  </a:lnTo>
                  <a:lnTo>
                    <a:pt x="8671560" y="2564130"/>
                  </a:lnTo>
                  <a:lnTo>
                    <a:pt x="137160" y="2564130"/>
                  </a:lnTo>
                  <a:lnTo>
                    <a:pt x="137160" y="137160"/>
                  </a:lnTo>
                  <a:lnTo>
                    <a:pt x="8671560" y="137160"/>
                  </a:lnTo>
                  <a:lnTo>
                    <a:pt x="8671560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2564130"/>
                  </a:lnTo>
                  <a:lnTo>
                    <a:pt x="0" y="2701290"/>
                  </a:lnTo>
                  <a:lnTo>
                    <a:pt x="8808720" y="2701290"/>
                  </a:lnTo>
                  <a:lnTo>
                    <a:pt x="8808720" y="2564650"/>
                  </a:lnTo>
                  <a:lnTo>
                    <a:pt x="8808720" y="2564130"/>
                  </a:lnTo>
                  <a:lnTo>
                    <a:pt x="8808720" y="137160"/>
                  </a:lnTo>
                  <a:lnTo>
                    <a:pt x="8808720" y="136906"/>
                  </a:lnTo>
                  <a:lnTo>
                    <a:pt x="8808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805180"/>
          </a:xfrm>
          <a:custGeom>
            <a:avLst/>
            <a:gdLst/>
            <a:ahLst/>
            <a:cxnLst/>
            <a:rect l="l" t="t" r="r" b="b"/>
            <a:pathLst>
              <a:path w="9144000" h="805180">
                <a:moveTo>
                  <a:pt x="9144000" y="0"/>
                </a:moveTo>
                <a:lnTo>
                  <a:pt x="0" y="0"/>
                </a:lnTo>
                <a:lnTo>
                  <a:pt x="0" y="804672"/>
                </a:lnTo>
                <a:lnTo>
                  <a:pt x="9144000" y="804672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4949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Segoe UI Symbol"/>
                <a:cs typeface="Segoe UI Symbol"/>
              </a:rPr>
              <a:t>📸</a:t>
            </a:r>
            <a:r>
              <a:rPr dirty="0" sz="4400" spc="-229">
                <a:latin typeface="Segoe UI Symbol"/>
                <a:cs typeface="Segoe UI Symbol"/>
              </a:rPr>
              <a:t> </a:t>
            </a:r>
            <a:r>
              <a:rPr dirty="0" sz="4400"/>
              <a:t>SCREEN</a:t>
            </a:r>
            <a:r>
              <a:rPr dirty="0" sz="4400" spc="-65"/>
              <a:t> </a:t>
            </a:r>
            <a:r>
              <a:rPr dirty="0" sz="4400"/>
              <a:t>SHOT</a:t>
            </a:r>
            <a:r>
              <a:rPr dirty="0" sz="4400" spc="-25"/>
              <a:t> </a:t>
            </a:r>
            <a:r>
              <a:rPr dirty="0" sz="4400"/>
              <a:t>:</a:t>
            </a:r>
            <a:r>
              <a:rPr dirty="0" sz="4400" spc="-25"/>
              <a:t> </a:t>
            </a:r>
            <a:r>
              <a:rPr dirty="0" sz="4400"/>
              <a:t>13</a:t>
            </a:r>
            <a:r>
              <a:rPr dirty="0" sz="4400" spc="-40"/>
              <a:t> </a:t>
            </a:r>
            <a:r>
              <a:rPr dirty="0" sz="4400" spc="-50">
                <a:latin typeface="Segoe UI Symbol"/>
                <a:cs typeface="Segoe UI Symbol"/>
              </a:rPr>
              <a:t>📸</a:t>
            </a:r>
            <a:endParaRPr sz="44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804672"/>
            <a:ext cx="9144000" cy="524510"/>
          </a:xfrm>
          <a:custGeom>
            <a:avLst/>
            <a:gdLst/>
            <a:ahLst/>
            <a:cxnLst/>
            <a:rect l="l" t="t" r="r" b="b"/>
            <a:pathLst>
              <a:path w="9144000" h="524510">
                <a:moveTo>
                  <a:pt x="9144000" y="0"/>
                </a:moveTo>
                <a:lnTo>
                  <a:pt x="0" y="0"/>
                </a:lnTo>
                <a:lnTo>
                  <a:pt x="0" y="524255"/>
                </a:lnTo>
                <a:lnTo>
                  <a:pt x="9144000" y="524255"/>
                </a:lnTo>
                <a:lnTo>
                  <a:pt x="9144000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102866" y="818768"/>
            <a:ext cx="43954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Segoe UI Symbol"/>
                <a:cs typeface="Segoe UI Symbol"/>
              </a:rPr>
              <a:t>✅</a:t>
            </a:r>
            <a:r>
              <a:rPr dirty="0" sz="2800">
                <a:latin typeface="Calibri"/>
                <a:cs typeface="Calibri"/>
              </a:rPr>
              <a:t>Bar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chart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error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metrics</a:t>
            </a:r>
            <a:r>
              <a:rPr dirty="0" sz="2800" spc="-10">
                <a:latin typeface="Segoe UI Symbol"/>
                <a:cs typeface="Segoe UI Symbol"/>
              </a:rPr>
              <a:t>✅</a:t>
            </a:r>
            <a:endParaRPr sz="2800">
              <a:latin typeface="Segoe UI Symbol"/>
              <a:cs typeface="Segoe UI Symbo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75360" y="1487169"/>
            <a:ext cx="7193280" cy="5002530"/>
            <a:chOff x="975360" y="1487169"/>
            <a:chExt cx="7193280" cy="500253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436" y="1714499"/>
              <a:ext cx="6739127" cy="454761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75360" y="1487169"/>
              <a:ext cx="7193280" cy="5002530"/>
            </a:xfrm>
            <a:custGeom>
              <a:avLst/>
              <a:gdLst/>
              <a:ahLst/>
              <a:cxnLst/>
              <a:rect l="l" t="t" r="r" b="b"/>
              <a:pathLst>
                <a:path w="7193280" h="5002530">
                  <a:moveTo>
                    <a:pt x="7010400" y="228854"/>
                  </a:moveTo>
                  <a:lnTo>
                    <a:pt x="6964680" y="228854"/>
                  </a:lnTo>
                  <a:lnTo>
                    <a:pt x="6964680" y="4773422"/>
                  </a:lnTo>
                  <a:lnTo>
                    <a:pt x="7010400" y="4773422"/>
                  </a:lnTo>
                  <a:lnTo>
                    <a:pt x="7010400" y="228854"/>
                  </a:lnTo>
                  <a:close/>
                </a:path>
                <a:path w="7193280" h="5002530">
                  <a:moveTo>
                    <a:pt x="7010400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4773930"/>
                  </a:lnTo>
                  <a:lnTo>
                    <a:pt x="182880" y="4819650"/>
                  </a:lnTo>
                  <a:lnTo>
                    <a:pt x="7010400" y="4819650"/>
                  </a:lnTo>
                  <a:lnTo>
                    <a:pt x="7010400" y="4773930"/>
                  </a:lnTo>
                  <a:lnTo>
                    <a:pt x="228600" y="4773930"/>
                  </a:lnTo>
                  <a:lnTo>
                    <a:pt x="228600" y="228600"/>
                  </a:lnTo>
                  <a:lnTo>
                    <a:pt x="7010400" y="228600"/>
                  </a:lnTo>
                  <a:lnTo>
                    <a:pt x="7010400" y="182880"/>
                  </a:lnTo>
                  <a:close/>
                </a:path>
                <a:path w="7193280" h="5002530">
                  <a:moveTo>
                    <a:pt x="7193280" y="137414"/>
                  </a:moveTo>
                  <a:lnTo>
                    <a:pt x="7056120" y="137414"/>
                  </a:lnTo>
                  <a:lnTo>
                    <a:pt x="7056120" y="4864862"/>
                  </a:lnTo>
                  <a:lnTo>
                    <a:pt x="7193280" y="4864874"/>
                  </a:lnTo>
                  <a:lnTo>
                    <a:pt x="7193280" y="137414"/>
                  </a:lnTo>
                  <a:close/>
                </a:path>
                <a:path w="7193280" h="5002530">
                  <a:moveTo>
                    <a:pt x="7193280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4865370"/>
                  </a:lnTo>
                  <a:lnTo>
                    <a:pt x="0" y="5002530"/>
                  </a:lnTo>
                  <a:lnTo>
                    <a:pt x="7193280" y="5002530"/>
                  </a:lnTo>
                  <a:lnTo>
                    <a:pt x="7193280" y="4865370"/>
                  </a:lnTo>
                  <a:lnTo>
                    <a:pt x="137160" y="4865370"/>
                  </a:lnTo>
                  <a:lnTo>
                    <a:pt x="137160" y="137160"/>
                  </a:lnTo>
                  <a:lnTo>
                    <a:pt x="7193280" y="137160"/>
                  </a:lnTo>
                  <a:lnTo>
                    <a:pt x="7193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40335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Segoe UI Symbol"/>
                <a:cs typeface="Segoe UI Symbol"/>
              </a:rPr>
              <a:t>📸</a:t>
            </a:r>
            <a:r>
              <a:rPr dirty="0" spc="-229">
                <a:latin typeface="Segoe UI Symbol"/>
                <a:cs typeface="Segoe UI Symbol"/>
              </a:rPr>
              <a:t> </a:t>
            </a:r>
            <a:r>
              <a:rPr dirty="0"/>
              <a:t>SCREEN</a:t>
            </a:r>
            <a:r>
              <a:rPr dirty="0" spc="-30"/>
              <a:t> </a:t>
            </a:r>
            <a:r>
              <a:rPr dirty="0"/>
              <a:t>SHOT</a:t>
            </a:r>
            <a:r>
              <a:rPr dirty="0" spc="-40"/>
              <a:t> </a:t>
            </a:r>
            <a:r>
              <a:rPr dirty="0"/>
              <a:t>:</a:t>
            </a:r>
            <a:r>
              <a:rPr dirty="0" spc="-40"/>
              <a:t> </a:t>
            </a:r>
            <a:r>
              <a:rPr dirty="0"/>
              <a:t>14</a:t>
            </a:r>
            <a:r>
              <a:rPr dirty="0" spc="-45"/>
              <a:t> </a:t>
            </a:r>
            <a:r>
              <a:rPr dirty="0" spc="-50">
                <a:latin typeface="Segoe UI Symbol"/>
                <a:cs typeface="Segoe UI Symbol"/>
              </a:rPr>
              <a:t>📸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75843" y="793750"/>
            <a:ext cx="8400415" cy="5998210"/>
            <a:chOff x="275843" y="793750"/>
            <a:chExt cx="8400415" cy="59982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19" y="1021079"/>
              <a:ext cx="7946135" cy="554431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75844" y="793749"/>
              <a:ext cx="8400415" cy="5998210"/>
            </a:xfrm>
            <a:custGeom>
              <a:avLst/>
              <a:gdLst/>
              <a:ahLst/>
              <a:cxnLst/>
              <a:rect l="l" t="t" r="r" b="b"/>
              <a:pathLst>
                <a:path w="8400415" h="5998209">
                  <a:moveTo>
                    <a:pt x="8217408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5769610"/>
                  </a:lnTo>
                  <a:lnTo>
                    <a:pt x="182880" y="5815330"/>
                  </a:lnTo>
                  <a:lnTo>
                    <a:pt x="8217408" y="5815330"/>
                  </a:lnTo>
                  <a:lnTo>
                    <a:pt x="8217408" y="5770118"/>
                  </a:lnTo>
                  <a:lnTo>
                    <a:pt x="8217408" y="5769610"/>
                  </a:lnTo>
                  <a:lnTo>
                    <a:pt x="8217408" y="228854"/>
                  </a:lnTo>
                  <a:lnTo>
                    <a:pt x="8171688" y="228854"/>
                  </a:lnTo>
                  <a:lnTo>
                    <a:pt x="8171688" y="5769610"/>
                  </a:lnTo>
                  <a:lnTo>
                    <a:pt x="228600" y="5769610"/>
                  </a:lnTo>
                  <a:lnTo>
                    <a:pt x="228600" y="228600"/>
                  </a:lnTo>
                  <a:lnTo>
                    <a:pt x="8217408" y="228600"/>
                  </a:lnTo>
                  <a:lnTo>
                    <a:pt x="8217408" y="182880"/>
                  </a:lnTo>
                  <a:close/>
                </a:path>
                <a:path w="8400415" h="5998209">
                  <a:moveTo>
                    <a:pt x="8400288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5861050"/>
                  </a:lnTo>
                  <a:lnTo>
                    <a:pt x="0" y="5998210"/>
                  </a:lnTo>
                  <a:lnTo>
                    <a:pt x="8400288" y="5998210"/>
                  </a:lnTo>
                  <a:lnTo>
                    <a:pt x="8400288" y="5861570"/>
                  </a:lnTo>
                  <a:lnTo>
                    <a:pt x="8400288" y="5861050"/>
                  </a:lnTo>
                  <a:lnTo>
                    <a:pt x="8400288" y="137414"/>
                  </a:lnTo>
                  <a:lnTo>
                    <a:pt x="8263128" y="137414"/>
                  </a:lnTo>
                  <a:lnTo>
                    <a:pt x="8263128" y="5861050"/>
                  </a:lnTo>
                  <a:lnTo>
                    <a:pt x="137160" y="5861050"/>
                  </a:lnTo>
                  <a:lnTo>
                    <a:pt x="137160" y="137160"/>
                  </a:lnTo>
                  <a:lnTo>
                    <a:pt x="8400288" y="137160"/>
                  </a:lnTo>
                  <a:lnTo>
                    <a:pt x="8400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1816735"/>
          </a:xfrm>
          <a:custGeom>
            <a:avLst/>
            <a:gdLst/>
            <a:ahLst/>
            <a:cxnLst/>
            <a:rect l="l" t="t" r="r" b="b"/>
            <a:pathLst>
              <a:path w="9144000" h="1816735">
                <a:moveTo>
                  <a:pt x="0" y="1816607"/>
                </a:moveTo>
                <a:lnTo>
                  <a:pt x="9144000" y="1816608"/>
                </a:lnTo>
                <a:lnTo>
                  <a:pt x="9144000" y="0"/>
                </a:lnTo>
                <a:lnTo>
                  <a:pt x="0" y="0"/>
                </a:lnTo>
                <a:lnTo>
                  <a:pt x="0" y="1816607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-93725"/>
            <a:ext cx="7896859" cy="1778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500" b="0">
                <a:latin typeface="Segoe UI Symbol"/>
                <a:cs typeface="Segoe UI Symbol"/>
              </a:rPr>
              <a:t>🙏</a:t>
            </a:r>
            <a:r>
              <a:rPr dirty="0" sz="11500" spc="-610" b="0">
                <a:latin typeface="Segoe UI Symbol"/>
                <a:cs typeface="Segoe UI Symbol"/>
              </a:rPr>
              <a:t> </a:t>
            </a:r>
            <a:r>
              <a:rPr dirty="0" sz="11500" b="0">
                <a:latin typeface="Calibri"/>
                <a:cs typeface="Calibri"/>
              </a:rPr>
              <a:t>Thank</a:t>
            </a:r>
            <a:r>
              <a:rPr dirty="0" sz="11500" spc="-55" b="0">
                <a:latin typeface="Calibri"/>
                <a:cs typeface="Calibri"/>
              </a:rPr>
              <a:t> </a:t>
            </a:r>
            <a:r>
              <a:rPr dirty="0" sz="11500" spc="-894" b="0">
                <a:latin typeface="Calibri"/>
                <a:cs typeface="Calibri"/>
              </a:rPr>
              <a:t>Y</a:t>
            </a:r>
            <a:r>
              <a:rPr dirty="0" sz="11500" spc="-30" b="0">
                <a:latin typeface="Calibri"/>
                <a:cs typeface="Calibri"/>
              </a:rPr>
              <a:t>ou</a:t>
            </a:r>
            <a:endParaRPr sz="115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2183892"/>
            <a:ext cx="9144000" cy="769620"/>
          </a:xfrm>
          <a:custGeom>
            <a:avLst/>
            <a:gdLst/>
            <a:ahLst/>
            <a:cxnLst/>
            <a:rect l="l" t="t" r="r" b="b"/>
            <a:pathLst>
              <a:path w="9144000" h="769619">
                <a:moveTo>
                  <a:pt x="9144000" y="0"/>
                </a:moveTo>
                <a:lnTo>
                  <a:pt x="0" y="0"/>
                </a:lnTo>
                <a:lnTo>
                  <a:pt x="0" y="769620"/>
                </a:lnTo>
                <a:lnTo>
                  <a:pt x="9144000" y="769620"/>
                </a:lnTo>
                <a:lnTo>
                  <a:pt x="9144000" y="0"/>
                </a:lnTo>
                <a:close/>
              </a:path>
            </a:pathLst>
          </a:custGeom>
          <a:solidFill>
            <a:srgbClr val="D6E3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739" y="2185162"/>
            <a:ext cx="792099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97230" indent="-684530">
              <a:lnSpc>
                <a:spcPct val="100000"/>
              </a:lnSpc>
              <a:spcBef>
                <a:spcPts val="105"/>
              </a:spcBef>
              <a:buFont typeface="Segoe UI Symbol"/>
              <a:buChar char="•"/>
              <a:tabLst>
                <a:tab pos="697230" algn="l"/>
              </a:tabLst>
            </a:pPr>
            <a:r>
              <a:rPr dirty="0" sz="4400" spc="-50" i="1">
                <a:latin typeface="Calibri"/>
                <a:cs typeface="Calibri"/>
              </a:rPr>
              <a:t>Your</a:t>
            </a:r>
            <a:r>
              <a:rPr dirty="0" sz="4400" spc="-110" i="1">
                <a:latin typeface="Calibri"/>
                <a:cs typeface="Calibri"/>
              </a:rPr>
              <a:t> </a:t>
            </a:r>
            <a:r>
              <a:rPr dirty="0" sz="4400" i="1">
                <a:latin typeface="Calibri"/>
                <a:cs typeface="Calibri"/>
              </a:rPr>
              <a:t>attention</a:t>
            </a:r>
            <a:r>
              <a:rPr dirty="0" sz="4400" spc="-130" i="1">
                <a:latin typeface="Calibri"/>
                <a:cs typeface="Calibri"/>
              </a:rPr>
              <a:t> </a:t>
            </a:r>
            <a:r>
              <a:rPr dirty="0" sz="4400" i="1">
                <a:latin typeface="Calibri"/>
                <a:cs typeface="Calibri"/>
              </a:rPr>
              <a:t>is</a:t>
            </a:r>
            <a:r>
              <a:rPr dirty="0" sz="4400" spc="-120" i="1">
                <a:latin typeface="Calibri"/>
                <a:cs typeface="Calibri"/>
              </a:rPr>
              <a:t> </a:t>
            </a:r>
            <a:r>
              <a:rPr dirty="0" sz="4400" i="1">
                <a:latin typeface="Calibri"/>
                <a:cs typeface="Calibri"/>
              </a:rPr>
              <a:t>appreciated</a:t>
            </a:r>
            <a:r>
              <a:rPr dirty="0" sz="4400" spc="-145" i="1">
                <a:latin typeface="Calibri"/>
                <a:cs typeface="Calibri"/>
              </a:rPr>
              <a:t> </a:t>
            </a:r>
            <a:r>
              <a:rPr dirty="0" sz="4400" spc="-50">
                <a:latin typeface="Segoe UI Symbol"/>
                <a:cs typeface="Segoe UI Symbol"/>
              </a:rPr>
              <a:t>💡</a:t>
            </a:r>
            <a:endParaRPr sz="4400">
              <a:latin typeface="Segoe UI Symbol"/>
              <a:cs typeface="Segoe UI Symbo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0" y="3247644"/>
            <a:ext cx="9144000" cy="3048000"/>
          </a:xfrm>
          <a:custGeom>
            <a:avLst/>
            <a:gdLst/>
            <a:ahLst/>
            <a:cxnLst/>
            <a:rect l="l" t="t" r="r" b="b"/>
            <a:pathLst>
              <a:path w="9144000" h="3048000">
                <a:moveTo>
                  <a:pt x="9144000" y="0"/>
                </a:moveTo>
                <a:lnTo>
                  <a:pt x="0" y="0"/>
                </a:lnTo>
                <a:lnTo>
                  <a:pt x="0" y="3047999"/>
                </a:lnTo>
                <a:lnTo>
                  <a:pt x="9144000" y="3047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051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Segoe UI Symbol"/>
                <a:cs typeface="Segoe UI Symbol"/>
              </a:rPr>
              <a:t>🏢</a:t>
            </a:r>
            <a:r>
              <a:rPr dirty="0" spc="-660">
                <a:latin typeface="Segoe UI Symbol"/>
                <a:cs typeface="Segoe UI Symbol"/>
              </a:rPr>
              <a:t> </a:t>
            </a:r>
            <a:r>
              <a:rPr dirty="0"/>
              <a:t>Next</a:t>
            </a:r>
            <a:r>
              <a:rPr dirty="0" spc="-204"/>
              <a:t> </a:t>
            </a:r>
            <a:r>
              <a:rPr dirty="0"/>
              <a:t>Hikes</a:t>
            </a:r>
            <a:r>
              <a:rPr dirty="0" spc="-225"/>
              <a:t> </a:t>
            </a:r>
            <a:r>
              <a:rPr dirty="0" spc="-25"/>
              <a:t>IT </a:t>
            </a:r>
            <a:r>
              <a:rPr dirty="0"/>
              <a:t>Solutions</a:t>
            </a:r>
            <a:r>
              <a:rPr dirty="0" spc="-35"/>
              <a:t> </a:t>
            </a:r>
            <a:r>
              <a:rPr dirty="0" spc="-50">
                <a:latin typeface="Segoe UI Symbol"/>
                <a:cs typeface="Segoe UI Symbol"/>
              </a:rPr>
              <a:t>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5240"/>
            <a:ext cx="9144000" cy="1143000"/>
          </a:xfrm>
          <a:custGeom>
            <a:avLst/>
            <a:gdLst/>
            <a:ahLst/>
            <a:cxnLst/>
            <a:rect l="l" t="t" r="r" b="b"/>
            <a:pathLst>
              <a:path w="9144000" h="1143000">
                <a:moveTo>
                  <a:pt x="9144000" y="0"/>
                </a:moveTo>
                <a:lnTo>
                  <a:pt x="0" y="0"/>
                </a:lnTo>
                <a:lnTo>
                  <a:pt x="0" y="1142999"/>
                </a:lnTo>
                <a:lnTo>
                  <a:pt x="9144000" y="1142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361" y="-26161"/>
            <a:ext cx="879475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b="0">
                <a:latin typeface="Segoe UI Symbol"/>
                <a:cs typeface="Segoe UI Symbol"/>
              </a:rPr>
              <a:t>📱</a:t>
            </a:r>
            <a:r>
              <a:rPr dirty="0" sz="7200" spc="-495" b="0">
                <a:latin typeface="Segoe UI Symbol"/>
                <a:cs typeface="Segoe UI Symbol"/>
              </a:rPr>
              <a:t> </a:t>
            </a:r>
            <a:r>
              <a:rPr dirty="0" sz="7200"/>
              <a:t>Project</a:t>
            </a:r>
            <a:r>
              <a:rPr dirty="0" sz="7200" spc="-250"/>
              <a:t> </a:t>
            </a:r>
            <a:r>
              <a:rPr dirty="0" sz="7200"/>
              <a:t>Overview</a:t>
            </a:r>
            <a:r>
              <a:rPr dirty="0" sz="7200" spc="-180"/>
              <a:t> </a:t>
            </a:r>
            <a:r>
              <a:rPr dirty="0" sz="7200" spc="-50" b="0">
                <a:latin typeface="Segoe UI Symbol"/>
                <a:cs typeface="Segoe UI Symbol"/>
              </a:rPr>
              <a:t>📱</a:t>
            </a:r>
            <a:endParaRPr sz="72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1351787"/>
            <a:ext cx="9144000" cy="5506720"/>
          </a:xfrm>
          <a:custGeom>
            <a:avLst/>
            <a:gdLst/>
            <a:ahLst/>
            <a:cxnLst/>
            <a:rect l="l" t="t" r="r" b="b"/>
            <a:pathLst>
              <a:path w="9144000" h="5506720">
                <a:moveTo>
                  <a:pt x="9144000" y="0"/>
                </a:moveTo>
                <a:lnTo>
                  <a:pt x="0" y="0"/>
                </a:lnTo>
                <a:lnTo>
                  <a:pt x="0" y="5506212"/>
                </a:lnTo>
                <a:lnTo>
                  <a:pt x="9143999" y="5506212"/>
                </a:lnTo>
                <a:lnTo>
                  <a:pt x="914400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739" y="1366265"/>
            <a:ext cx="8628380" cy="4634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Segoe UI Symbol"/>
                <a:cs typeface="Segoe UI Symbol"/>
              </a:rPr>
              <a:t>📌</a:t>
            </a:r>
            <a:r>
              <a:rPr dirty="0" sz="3600" spc="-204">
                <a:latin typeface="Segoe UI Symbol"/>
                <a:cs typeface="Segoe UI Symbol"/>
              </a:rPr>
              <a:t> </a:t>
            </a:r>
            <a:r>
              <a:rPr dirty="0" sz="3600">
                <a:latin typeface="Algerian"/>
                <a:cs typeface="Algerian"/>
              </a:rPr>
              <a:t>Objective:</a:t>
            </a:r>
            <a:r>
              <a:rPr dirty="0" sz="3600" spc="-114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Predict</a:t>
            </a:r>
            <a:r>
              <a:rPr dirty="0" sz="3600" spc="-114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mobile</a:t>
            </a:r>
            <a:r>
              <a:rPr dirty="0" sz="3600" spc="-114">
                <a:latin typeface="Algerian"/>
                <a:cs typeface="Algerian"/>
              </a:rPr>
              <a:t> </a:t>
            </a:r>
            <a:r>
              <a:rPr dirty="0" sz="3600" spc="-10">
                <a:latin typeface="Algerian"/>
                <a:cs typeface="Algerian"/>
              </a:rPr>
              <a:t>prices </a:t>
            </a:r>
            <a:r>
              <a:rPr dirty="0" sz="3600">
                <a:latin typeface="Algerian"/>
                <a:cs typeface="Algerian"/>
              </a:rPr>
              <a:t>accurately</a:t>
            </a:r>
            <a:r>
              <a:rPr dirty="0" sz="3600" spc="-8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based</a:t>
            </a:r>
            <a:r>
              <a:rPr dirty="0" sz="3600" spc="-8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on</a:t>
            </a:r>
            <a:r>
              <a:rPr dirty="0" sz="3600" spc="-8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features</a:t>
            </a:r>
            <a:r>
              <a:rPr dirty="0" sz="3600" spc="-70">
                <a:latin typeface="Algerian"/>
                <a:cs typeface="Algerian"/>
              </a:rPr>
              <a:t> </a:t>
            </a:r>
            <a:r>
              <a:rPr dirty="0" sz="3600" spc="-20">
                <a:latin typeface="Algerian"/>
                <a:cs typeface="Algerian"/>
              </a:rPr>
              <a:t>like </a:t>
            </a:r>
            <a:r>
              <a:rPr dirty="0" sz="3600">
                <a:latin typeface="Algerian"/>
                <a:cs typeface="Algerian"/>
              </a:rPr>
              <a:t>RAM,</a:t>
            </a:r>
            <a:r>
              <a:rPr dirty="0" sz="3600" spc="-8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Battery,</a:t>
            </a:r>
            <a:r>
              <a:rPr dirty="0" sz="3600" spc="-95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Camera,</a:t>
            </a:r>
            <a:r>
              <a:rPr dirty="0" sz="3600" spc="-80">
                <a:latin typeface="Algerian"/>
                <a:cs typeface="Algerian"/>
              </a:rPr>
              <a:t> </a:t>
            </a:r>
            <a:r>
              <a:rPr dirty="0" sz="3600" spc="-20">
                <a:latin typeface="Algerian"/>
                <a:cs typeface="Algerian"/>
              </a:rPr>
              <a:t>etc.</a:t>
            </a:r>
            <a:endParaRPr sz="3600">
              <a:latin typeface="Algerian"/>
              <a:cs typeface="Algerian"/>
            </a:endParaRPr>
          </a:p>
          <a:p>
            <a:pPr marL="12700" marR="440690">
              <a:lnSpc>
                <a:spcPct val="100000"/>
              </a:lnSpc>
              <a:spcBef>
                <a:spcPts val="865"/>
              </a:spcBef>
            </a:pPr>
            <a:r>
              <a:rPr dirty="0" sz="3600">
                <a:latin typeface="Segoe UI Symbol"/>
                <a:cs typeface="Segoe UI Symbol"/>
              </a:rPr>
              <a:t>📌</a:t>
            </a:r>
            <a:r>
              <a:rPr dirty="0" sz="3600" spc="-175">
                <a:latin typeface="Segoe UI Symbol"/>
                <a:cs typeface="Segoe UI Symbol"/>
              </a:rPr>
              <a:t> </a:t>
            </a:r>
            <a:r>
              <a:rPr dirty="0" sz="3600">
                <a:latin typeface="Algerian"/>
                <a:cs typeface="Algerian"/>
              </a:rPr>
              <a:t>Tools</a:t>
            </a:r>
            <a:r>
              <a:rPr dirty="0" sz="3600" spc="-7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Used:</a:t>
            </a:r>
            <a:r>
              <a:rPr dirty="0" sz="3600" spc="-65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Python,</a:t>
            </a:r>
            <a:r>
              <a:rPr dirty="0" sz="3600" spc="-80">
                <a:latin typeface="Algerian"/>
                <a:cs typeface="Algerian"/>
              </a:rPr>
              <a:t> </a:t>
            </a:r>
            <a:r>
              <a:rPr dirty="0" sz="3600" spc="-10">
                <a:latin typeface="Algerian"/>
                <a:cs typeface="Algerian"/>
              </a:rPr>
              <a:t>Pandas, Matplotlib,</a:t>
            </a:r>
            <a:r>
              <a:rPr dirty="0" sz="3600" spc="-11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Seaborn,</a:t>
            </a:r>
            <a:r>
              <a:rPr dirty="0" sz="3600" spc="-114">
                <a:latin typeface="Algerian"/>
                <a:cs typeface="Algerian"/>
              </a:rPr>
              <a:t> </a:t>
            </a:r>
            <a:r>
              <a:rPr dirty="0" sz="3600" spc="-25">
                <a:latin typeface="Algerian"/>
                <a:cs typeface="Algerian"/>
              </a:rPr>
              <a:t>Scikit-</a:t>
            </a:r>
            <a:r>
              <a:rPr dirty="0" sz="3600" spc="-10">
                <a:latin typeface="Algerian"/>
                <a:cs typeface="Algerian"/>
              </a:rPr>
              <a:t>learn</a:t>
            </a:r>
            <a:endParaRPr sz="3600">
              <a:latin typeface="Algerian"/>
              <a:cs typeface="Algerian"/>
            </a:endParaRPr>
          </a:p>
          <a:p>
            <a:pPr marL="12700" marR="871219">
              <a:lnSpc>
                <a:spcPct val="100000"/>
              </a:lnSpc>
              <a:spcBef>
                <a:spcPts val="865"/>
              </a:spcBef>
            </a:pPr>
            <a:r>
              <a:rPr dirty="0" sz="3600">
                <a:latin typeface="Segoe UI Symbol"/>
                <a:cs typeface="Segoe UI Symbol"/>
              </a:rPr>
              <a:t>📌</a:t>
            </a:r>
            <a:r>
              <a:rPr dirty="0" sz="3600" spc="-195">
                <a:latin typeface="Segoe UI Symbol"/>
                <a:cs typeface="Segoe UI Symbol"/>
              </a:rPr>
              <a:t> </a:t>
            </a:r>
            <a:r>
              <a:rPr dirty="0" sz="3600">
                <a:latin typeface="Algerian"/>
                <a:cs typeface="Algerian"/>
              </a:rPr>
              <a:t>Methods:</a:t>
            </a:r>
            <a:r>
              <a:rPr dirty="0" sz="3600" spc="-75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Data</a:t>
            </a:r>
            <a:r>
              <a:rPr dirty="0" sz="3600" spc="-90">
                <a:latin typeface="Algerian"/>
                <a:cs typeface="Algerian"/>
              </a:rPr>
              <a:t> </a:t>
            </a:r>
            <a:r>
              <a:rPr dirty="0" sz="3600" spc="-10">
                <a:latin typeface="Algerian"/>
                <a:cs typeface="Algerian"/>
              </a:rPr>
              <a:t>preprocessing, </a:t>
            </a:r>
            <a:r>
              <a:rPr dirty="0" sz="3600">
                <a:latin typeface="Algerian"/>
                <a:cs typeface="Algerian"/>
              </a:rPr>
              <a:t>visualization,</a:t>
            </a:r>
            <a:r>
              <a:rPr dirty="0" sz="3600" spc="-10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model</a:t>
            </a:r>
            <a:r>
              <a:rPr dirty="0" sz="3600" spc="-10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training</a:t>
            </a:r>
            <a:r>
              <a:rPr dirty="0" sz="3600" spc="-114">
                <a:latin typeface="Algerian"/>
                <a:cs typeface="Algerian"/>
              </a:rPr>
              <a:t> </a:t>
            </a:r>
            <a:r>
              <a:rPr dirty="0" sz="3600" spc="-50">
                <a:latin typeface="Algerian"/>
                <a:cs typeface="Algerian"/>
              </a:rPr>
              <a:t>&amp; </a:t>
            </a:r>
            <a:r>
              <a:rPr dirty="0" sz="3600" spc="-10">
                <a:latin typeface="Algerian"/>
                <a:cs typeface="Algerian"/>
              </a:rPr>
              <a:t>evaluation</a:t>
            </a:r>
            <a:endParaRPr sz="3600">
              <a:latin typeface="Algerian"/>
              <a:cs typeface="Algeri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1417320"/>
          </a:xfrm>
          <a:custGeom>
            <a:avLst/>
            <a:gdLst/>
            <a:ahLst/>
            <a:cxnLst/>
            <a:rect l="l" t="t" r="r" b="b"/>
            <a:pathLst>
              <a:path w="9144000" h="1417320">
                <a:moveTo>
                  <a:pt x="9144000" y="0"/>
                </a:moveTo>
                <a:lnTo>
                  <a:pt x="0" y="0"/>
                </a:lnTo>
                <a:lnTo>
                  <a:pt x="0" y="1417320"/>
                </a:lnTo>
                <a:lnTo>
                  <a:pt x="9144000" y="141732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177" y="95453"/>
            <a:ext cx="868934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b="0">
                <a:latin typeface="Segoe UI Symbol"/>
                <a:cs typeface="Segoe UI Symbol"/>
              </a:rPr>
              <a:t>📱</a:t>
            </a:r>
            <a:r>
              <a:rPr dirty="0" sz="7200"/>
              <a:t>Project</a:t>
            </a:r>
            <a:r>
              <a:rPr dirty="0" sz="7200" spc="-325"/>
              <a:t> </a:t>
            </a:r>
            <a:r>
              <a:rPr dirty="0" sz="7200"/>
              <a:t>Workflow</a:t>
            </a:r>
            <a:r>
              <a:rPr dirty="0" sz="7200" spc="-360"/>
              <a:t> </a:t>
            </a:r>
            <a:r>
              <a:rPr dirty="0" sz="7200" spc="-50" b="0">
                <a:latin typeface="Segoe UI Symbol"/>
                <a:cs typeface="Segoe UI Symbol"/>
              </a:rPr>
              <a:t>📱</a:t>
            </a:r>
            <a:endParaRPr sz="72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1498091"/>
            <a:ext cx="9144000" cy="5360035"/>
          </a:xfrm>
          <a:custGeom>
            <a:avLst/>
            <a:gdLst/>
            <a:ahLst/>
            <a:cxnLst/>
            <a:rect l="l" t="t" r="r" b="b"/>
            <a:pathLst>
              <a:path w="9144000" h="5360034">
                <a:moveTo>
                  <a:pt x="9144000" y="0"/>
                </a:moveTo>
                <a:lnTo>
                  <a:pt x="0" y="0"/>
                </a:lnTo>
                <a:lnTo>
                  <a:pt x="0" y="5359908"/>
                </a:lnTo>
                <a:lnTo>
                  <a:pt x="9144000" y="5359908"/>
                </a:lnTo>
                <a:lnTo>
                  <a:pt x="9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739" y="1371309"/>
            <a:ext cx="8945880" cy="472821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4000">
                <a:latin typeface="Segoe UI Symbol"/>
                <a:cs typeface="Segoe UI Symbol"/>
              </a:rPr>
              <a:t>📌</a:t>
            </a:r>
            <a:r>
              <a:rPr dirty="0" sz="4000" spc="-270">
                <a:latin typeface="Segoe UI Symbol"/>
                <a:cs typeface="Segoe UI Symbol"/>
              </a:rPr>
              <a:t> </a:t>
            </a:r>
            <a:r>
              <a:rPr dirty="0" sz="3600">
                <a:latin typeface="Algerian"/>
                <a:cs typeface="Algerian"/>
              </a:rPr>
              <a:t>Data</a:t>
            </a:r>
            <a:r>
              <a:rPr dirty="0" sz="3600" spc="-60">
                <a:latin typeface="Algerian"/>
                <a:cs typeface="Algerian"/>
              </a:rPr>
              <a:t> </a:t>
            </a:r>
            <a:r>
              <a:rPr dirty="0" sz="3600" spc="-10">
                <a:latin typeface="Algerian"/>
                <a:cs typeface="Algerian"/>
              </a:rPr>
              <a:t>Collection</a:t>
            </a:r>
            <a:endParaRPr sz="36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697865" algn="l"/>
              </a:tabLst>
            </a:pPr>
            <a:r>
              <a:rPr dirty="0" sz="3600" spc="-50">
                <a:latin typeface="Segoe UI Symbol"/>
                <a:cs typeface="Segoe UI Symbol"/>
              </a:rPr>
              <a:t>📌</a:t>
            </a:r>
            <a:r>
              <a:rPr dirty="0" sz="3600">
                <a:latin typeface="Segoe UI Symbol"/>
                <a:cs typeface="Segoe UI Symbol"/>
              </a:rPr>
              <a:t>	</a:t>
            </a:r>
            <a:r>
              <a:rPr dirty="0" sz="3600">
                <a:latin typeface="Algerian"/>
                <a:cs typeface="Algerian"/>
              </a:rPr>
              <a:t>Data</a:t>
            </a:r>
            <a:r>
              <a:rPr dirty="0" sz="3600" spc="-95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Cleaning</a:t>
            </a:r>
            <a:r>
              <a:rPr dirty="0" sz="3600" spc="-9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&amp;</a:t>
            </a:r>
            <a:r>
              <a:rPr dirty="0" sz="3600" spc="-95">
                <a:latin typeface="Algerian"/>
                <a:cs typeface="Algerian"/>
              </a:rPr>
              <a:t> </a:t>
            </a:r>
            <a:r>
              <a:rPr dirty="0" sz="3600" spc="-10">
                <a:latin typeface="Algerian"/>
                <a:cs typeface="Algerian"/>
              </a:rPr>
              <a:t>Preprocessing</a:t>
            </a:r>
            <a:endParaRPr sz="36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697865" algn="l"/>
              </a:tabLst>
            </a:pPr>
            <a:r>
              <a:rPr dirty="0" sz="3600" spc="-50">
                <a:latin typeface="Segoe UI Symbol"/>
                <a:cs typeface="Segoe UI Symbol"/>
              </a:rPr>
              <a:t>📌</a:t>
            </a:r>
            <a:r>
              <a:rPr dirty="0" sz="3600">
                <a:latin typeface="Segoe UI Symbol"/>
                <a:cs typeface="Segoe UI Symbol"/>
              </a:rPr>
              <a:t>	</a:t>
            </a:r>
            <a:r>
              <a:rPr dirty="0" sz="3600">
                <a:latin typeface="Algerian"/>
                <a:cs typeface="Algerian"/>
              </a:rPr>
              <a:t>Exploratory</a:t>
            </a:r>
            <a:r>
              <a:rPr dirty="0" sz="3600" spc="-120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Data</a:t>
            </a:r>
            <a:r>
              <a:rPr dirty="0" sz="3600" spc="-135">
                <a:latin typeface="Algerian"/>
                <a:cs typeface="Algerian"/>
              </a:rPr>
              <a:t> </a:t>
            </a:r>
            <a:r>
              <a:rPr dirty="0" sz="3600">
                <a:latin typeface="Algerian"/>
                <a:cs typeface="Algerian"/>
              </a:rPr>
              <a:t>Analysis</a:t>
            </a:r>
            <a:r>
              <a:rPr dirty="0" sz="3600" spc="-114">
                <a:latin typeface="Algerian"/>
                <a:cs typeface="Algerian"/>
              </a:rPr>
              <a:t> </a:t>
            </a:r>
            <a:r>
              <a:rPr dirty="0" sz="3600" spc="-10">
                <a:latin typeface="Algerian"/>
                <a:cs typeface="Algerian"/>
              </a:rPr>
              <a:t>(EDA)</a:t>
            </a:r>
            <a:endParaRPr sz="36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697865" algn="l"/>
              </a:tabLst>
            </a:pPr>
            <a:r>
              <a:rPr dirty="0" sz="3600" spc="-50">
                <a:latin typeface="Segoe UI Symbol"/>
                <a:cs typeface="Segoe UI Symbol"/>
              </a:rPr>
              <a:t>📌</a:t>
            </a:r>
            <a:r>
              <a:rPr dirty="0" sz="3600">
                <a:latin typeface="Segoe UI Symbol"/>
                <a:cs typeface="Segoe UI Symbol"/>
              </a:rPr>
              <a:t>	</a:t>
            </a:r>
            <a:r>
              <a:rPr dirty="0" sz="3600">
                <a:latin typeface="Algerian"/>
                <a:cs typeface="Algerian"/>
              </a:rPr>
              <a:t>Feature</a:t>
            </a:r>
            <a:r>
              <a:rPr dirty="0" sz="3600" spc="-135">
                <a:latin typeface="Algerian"/>
                <a:cs typeface="Algerian"/>
              </a:rPr>
              <a:t> </a:t>
            </a:r>
            <a:r>
              <a:rPr dirty="0" sz="3600" spc="-10">
                <a:latin typeface="Algerian"/>
                <a:cs typeface="Algerian"/>
              </a:rPr>
              <a:t>Engineering</a:t>
            </a:r>
            <a:endParaRPr sz="36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697865" algn="l"/>
              </a:tabLst>
            </a:pPr>
            <a:r>
              <a:rPr dirty="0" sz="3600" spc="-50">
                <a:latin typeface="Segoe UI Symbol"/>
                <a:cs typeface="Segoe UI Symbol"/>
              </a:rPr>
              <a:t>📌</a:t>
            </a:r>
            <a:r>
              <a:rPr dirty="0" sz="3600">
                <a:latin typeface="Segoe UI Symbol"/>
                <a:cs typeface="Segoe UI Symbol"/>
              </a:rPr>
              <a:t>	</a:t>
            </a:r>
            <a:r>
              <a:rPr dirty="0" sz="3600">
                <a:latin typeface="Algerian"/>
                <a:cs typeface="Algerian"/>
              </a:rPr>
              <a:t>Model</a:t>
            </a:r>
            <a:r>
              <a:rPr dirty="0" sz="3600" spc="-95">
                <a:latin typeface="Algerian"/>
                <a:cs typeface="Algerian"/>
              </a:rPr>
              <a:t> </a:t>
            </a:r>
            <a:r>
              <a:rPr dirty="0" sz="3600" spc="-10">
                <a:latin typeface="Algerian"/>
                <a:cs typeface="Algerian"/>
              </a:rPr>
              <a:t>Training</a:t>
            </a:r>
            <a:endParaRPr sz="36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697865" algn="l"/>
              </a:tabLst>
            </a:pPr>
            <a:r>
              <a:rPr dirty="0" sz="3600" spc="-50">
                <a:latin typeface="Segoe UI Symbol"/>
                <a:cs typeface="Segoe UI Symbol"/>
              </a:rPr>
              <a:t>📌</a:t>
            </a:r>
            <a:r>
              <a:rPr dirty="0" sz="3600">
                <a:latin typeface="Segoe UI Symbol"/>
                <a:cs typeface="Segoe UI Symbol"/>
              </a:rPr>
              <a:t>	</a:t>
            </a:r>
            <a:r>
              <a:rPr dirty="0" sz="3600">
                <a:latin typeface="Algerian"/>
                <a:cs typeface="Algerian"/>
              </a:rPr>
              <a:t>Model</a:t>
            </a:r>
            <a:r>
              <a:rPr dirty="0" sz="3600" spc="-110">
                <a:latin typeface="Algerian"/>
                <a:cs typeface="Algerian"/>
              </a:rPr>
              <a:t> </a:t>
            </a:r>
            <a:r>
              <a:rPr dirty="0" sz="3600" spc="-10">
                <a:latin typeface="Algerian"/>
                <a:cs typeface="Algerian"/>
              </a:rPr>
              <a:t>Evaluation</a:t>
            </a:r>
            <a:endParaRPr sz="36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697865" algn="l"/>
              </a:tabLst>
            </a:pPr>
            <a:r>
              <a:rPr dirty="0" sz="3600" spc="-50">
                <a:latin typeface="Segoe UI Symbol"/>
                <a:cs typeface="Segoe UI Symbol"/>
              </a:rPr>
              <a:t>📌</a:t>
            </a:r>
            <a:r>
              <a:rPr dirty="0" sz="3600">
                <a:latin typeface="Segoe UI Symbol"/>
                <a:cs typeface="Segoe UI Symbol"/>
              </a:rPr>
              <a:t>	</a:t>
            </a:r>
            <a:r>
              <a:rPr dirty="0" sz="3600" spc="-10">
                <a:latin typeface="Algerian"/>
                <a:cs typeface="Algerian"/>
              </a:rPr>
              <a:t>Predictions</a:t>
            </a:r>
            <a:endParaRPr sz="3600">
              <a:latin typeface="Algerian"/>
              <a:cs typeface="Algeri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1187450"/>
          </a:xfrm>
          <a:custGeom>
            <a:avLst/>
            <a:gdLst/>
            <a:ahLst/>
            <a:cxnLst/>
            <a:rect l="l" t="t" r="r" b="b"/>
            <a:pathLst>
              <a:path w="9144000" h="1187450">
                <a:moveTo>
                  <a:pt x="9144000" y="0"/>
                </a:moveTo>
                <a:lnTo>
                  <a:pt x="0" y="0"/>
                </a:lnTo>
                <a:lnTo>
                  <a:pt x="0" y="1187196"/>
                </a:lnTo>
                <a:lnTo>
                  <a:pt x="9144000" y="1187196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5246" y="131140"/>
            <a:ext cx="7893684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0">
                <a:latin typeface="Segoe UI Symbol"/>
                <a:cs typeface="Segoe UI Symbol"/>
              </a:rPr>
              <a:t>🔍</a:t>
            </a:r>
            <a:r>
              <a:rPr dirty="0" sz="5400"/>
              <a:t>Challenges</a:t>
            </a:r>
            <a:r>
              <a:rPr dirty="0" sz="5400" spc="-55"/>
              <a:t> </a:t>
            </a:r>
            <a:r>
              <a:rPr dirty="0" sz="5400"/>
              <a:t>&amp;</a:t>
            </a:r>
            <a:r>
              <a:rPr dirty="0" sz="5400" spc="-65"/>
              <a:t> </a:t>
            </a:r>
            <a:r>
              <a:rPr dirty="0" sz="5400" spc="-10"/>
              <a:t>Solutions</a:t>
            </a:r>
            <a:r>
              <a:rPr dirty="0" sz="5400" spc="-10" b="0">
                <a:latin typeface="Segoe UI Symbol"/>
                <a:cs typeface="Segoe UI Symbol"/>
              </a:rPr>
              <a:t>🔍</a:t>
            </a:r>
            <a:endParaRPr sz="54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1418843"/>
            <a:ext cx="9144000" cy="5439410"/>
          </a:xfrm>
          <a:custGeom>
            <a:avLst/>
            <a:gdLst/>
            <a:ahLst/>
            <a:cxnLst/>
            <a:rect l="l" t="t" r="r" b="b"/>
            <a:pathLst>
              <a:path w="9144000" h="5439409">
                <a:moveTo>
                  <a:pt x="9144000" y="0"/>
                </a:moveTo>
                <a:lnTo>
                  <a:pt x="0" y="0"/>
                </a:lnTo>
                <a:lnTo>
                  <a:pt x="0" y="5439156"/>
                </a:lnTo>
                <a:lnTo>
                  <a:pt x="9144000" y="5439156"/>
                </a:lnTo>
                <a:lnTo>
                  <a:pt x="9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739" y="1346072"/>
            <a:ext cx="8601075" cy="496443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  <a:tabLst>
                <a:tab pos="510540" algn="l"/>
              </a:tabLst>
            </a:pPr>
            <a:r>
              <a:rPr dirty="0" sz="2700" spc="-50">
                <a:latin typeface="Segoe UI Symbol"/>
                <a:cs typeface="Segoe UI Symbol"/>
              </a:rPr>
              <a:t>📌</a:t>
            </a:r>
            <a:r>
              <a:rPr dirty="0" sz="2700">
                <a:latin typeface="Segoe UI Symbol"/>
                <a:cs typeface="Segoe UI Symbol"/>
              </a:rPr>
              <a:t>	</a:t>
            </a:r>
            <a:r>
              <a:rPr dirty="0" sz="3000">
                <a:latin typeface="Algerian"/>
                <a:cs typeface="Algerian"/>
              </a:rPr>
              <a:t>Challenges</a:t>
            </a:r>
            <a:r>
              <a:rPr dirty="0" sz="3000" spc="-160">
                <a:latin typeface="Algerian"/>
                <a:cs typeface="Algerian"/>
              </a:rPr>
              <a:t> </a:t>
            </a:r>
            <a:r>
              <a:rPr dirty="0" sz="3000" spc="-10">
                <a:latin typeface="Algerian"/>
                <a:cs typeface="Algerian"/>
              </a:rPr>
              <a:t>Faced:</a:t>
            </a:r>
            <a:endParaRPr sz="30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83565" algn="l"/>
              </a:tabLst>
            </a:pPr>
            <a:r>
              <a:rPr dirty="0" sz="3000" spc="-50">
                <a:latin typeface="Segoe UI Symbol"/>
                <a:cs typeface="Segoe UI Symbol"/>
              </a:rPr>
              <a:t>📌</a:t>
            </a:r>
            <a:r>
              <a:rPr dirty="0" sz="3000">
                <a:latin typeface="Segoe UI Symbol"/>
                <a:cs typeface="Segoe UI Symbol"/>
              </a:rPr>
              <a:t>	</a:t>
            </a:r>
            <a:r>
              <a:rPr dirty="0" sz="3000">
                <a:latin typeface="Algerian"/>
                <a:cs typeface="Algerian"/>
              </a:rPr>
              <a:t>Handling</a:t>
            </a:r>
            <a:r>
              <a:rPr dirty="0" sz="3000" spc="-20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missing</a:t>
            </a:r>
            <a:r>
              <a:rPr dirty="0" sz="3000" spc="-40">
                <a:latin typeface="Algerian"/>
                <a:cs typeface="Algerian"/>
              </a:rPr>
              <a:t> </a:t>
            </a:r>
            <a:r>
              <a:rPr dirty="0" sz="3000" spc="-10">
                <a:latin typeface="Algerian"/>
                <a:cs typeface="Algerian"/>
              </a:rPr>
              <a:t>values</a:t>
            </a:r>
            <a:endParaRPr sz="30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83565" algn="l"/>
              </a:tabLst>
            </a:pPr>
            <a:r>
              <a:rPr dirty="0" sz="3000" spc="-50">
                <a:latin typeface="Segoe UI Symbol"/>
                <a:cs typeface="Segoe UI Symbol"/>
              </a:rPr>
              <a:t>📌</a:t>
            </a:r>
            <a:r>
              <a:rPr dirty="0" sz="3000">
                <a:latin typeface="Segoe UI Symbol"/>
                <a:cs typeface="Segoe UI Symbol"/>
              </a:rPr>
              <a:t>	</a:t>
            </a:r>
            <a:r>
              <a:rPr dirty="0" sz="3000">
                <a:latin typeface="Algerian"/>
                <a:cs typeface="Algerian"/>
              </a:rPr>
              <a:t>Selecting</a:t>
            </a:r>
            <a:r>
              <a:rPr dirty="0" sz="3000" spc="-35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relevant</a:t>
            </a:r>
            <a:r>
              <a:rPr dirty="0" sz="3000" spc="-15">
                <a:latin typeface="Algerian"/>
                <a:cs typeface="Algerian"/>
              </a:rPr>
              <a:t> </a:t>
            </a:r>
            <a:r>
              <a:rPr dirty="0" sz="3000" spc="-10">
                <a:latin typeface="Algerian"/>
                <a:cs typeface="Algerian"/>
              </a:rPr>
              <a:t>features</a:t>
            </a:r>
            <a:endParaRPr sz="30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83565" algn="l"/>
              </a:tabLst>
            </a:pPr>
            <a:r>
              <a:rPr dirty="0" sz="3000" spc="-50">
                <a:latin typeface="Segoe UI Symbol"/>
                <a:cs typeface="Segoe UI Symbol"/>
              </a:rPr>
              <a:t>📌</a:t>
            </a:r>
            <a:r>
              <a:rPr dirty="0" sz="3000">
                <a:latin typeface="Segoe UI Symbol"/>
                <a:cs typeface="Segoe UI Symbol"/>
              </a:rPr>
              <a:t>	</a:t>
            </a:r>
            <a:r>
              <a:rPr dirty="0" sz="3000">
                <a:latin typeface="Algerian"/>
                <a:cs typeface="Algerian"/>
              </a:rPr>
              <a:t>Avoiding</a:t>
            </a:r>
            <a:r>
              <a:rPr dirty="0" sz="3000" spc="-90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model</a:t>
            </a:r>
            <a:r>
              <a:rPr dirty="0" sz="3000" spc="-95">
                <a:latin typeface="Algerian"/>
                <a:cs typeface="Algerian"/>
              </a:rPr>
              <a:t> </a:t>
            </a:r>
            <a:r>
              <a:rPr dirty="0" sz="3000" spc="-10">
                <a:latin typeface="Algerian"/>
                <a:cs typeface="Algerian"/>
              </a:rPr>
              <a:t>overfitting</a:t>
            </a:r>
            <a:endParaRPr sz="30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4325"/>
              </a:spcBef>
            </a:pPr>
            <a:r>
              <a:rPr dirty="0" sz="3000">
                <a:latin typeface="Segoe UI Symbol"/>
                <a:cs typeface="Segoe UI Symbol"/>
              </a:rPr>
              <a:t>📌</a:t>
            </a:r>
            <a:r>
              <a:rPr dirty="0" sz="3000" spc="-70">
                <a:latin typeface="Segoe UI Symbol"/>
                <a:cs typeface="Segoe UI Symbol"/>
              </a:rPr>
              <a:t> </a:t>
            </a:r>
            <a:r>
              <a:rPr dirty="0" sz="3000">
                <a:latin typeface="Segoe UI Symbol"/>
                <a:cs typeface="Segoe UI Symbol"/>
              </a:rPr>
              <a:t>📌</a:t>
            </a:r>
            <a:r>
              <a:rPr dirty="0" sz="3000" spc="-65">
                <a:latin typeface="Segoe UI Symbol"/>
                <a:cs typeface="Segoe UI Symbol"/>
              </a:rPr>
              <a:t> </a:t>
            </a:r>
            <a:r>
              <a:rPr dirty="0" sz="3000" spc="-10">
                <a:latin typeface="Algerian"/>
                <a:cs typeface="Algerian"/>
              </a:rPr>
              <a:t>Solutions:</a:t>
            </a:r>
            <a:endParaRPr sz="30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83565" algn="l"/>
              </a:tabLst>
            </a:pPr>
            <a:r>
              <a:rPr dirty="0" sz="3000" spc="-50">
                <a:latin typeface="Segoe UI Symbol"/>
                <a:cs typeface="Segoe UI Symbol"/>
              </a:rPr>
              <a:t>📌</a:t>
            </a:r>
            <a:r>
              <a:rPr dirty="0" sz="3000">
                <a:latin typeface="Segoe UI Symbol"/>
                <a:cs typeface="Segoe UI Symbol"/>
              </a:rPr>
              <a:t>	</a:t>
            </a:r>
            <a:r>
              <a:rPr dirty="0" sz="3000">
                <a:latin typeface="Algerian"/>
                <a:cs typeface="Algerian"/>
              </a:rPr>
              <a:t>Used</a:t>
            </a:r>
            <a:r>
              <a:rPr dirty="0" sz="3000" spc="-65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fillna()</a:t>
            </a:r>
            <a:r>
              <a:rPr dirty="0" sz="3000" spc="-50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and</a:t>
            </a:r>
            <a:r>
              <a:rPr dirty="0" sz="3000" spc="-55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imputation</a:t>
            </a:r>
            <a:r>
              <a:rPr dirty="0" sz="3000" spc="-60">
                <a:latin typeface="Algerian"/>
                <a:cs typeface="Algerian"/>
              </a:rPr>
              <a:t> </a:t>
            </a:r>
            <a:r>
              <a:rPr dirty="0" sz="3000" spc="-10">
                <a:latin typeface="Algerian"/>
                <a:cs typeface="Algerian"/>
              </a:rPr>
              <a:t>techniques</a:t>
            </a:r>
            <a:endParaRPr sz="30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83565" algn="l"/>
              </a:tabLst>
            </a:pPr>
            <a:r>
              <a:rPr dirty="0" sz="3000" spc="-50">
                <a:latin typeface="Segoe UI Symbol"/>
                <a:cs typeface="Segoe UI Symbol"/>
              </a:rPr>
              <a:t>📌</a:t>
            </a:r>
            <a:r>
              <a:rPr dirty="0" sz="3000">
                <a:latin typeface="Segoe UI Symbol"/>
                <a:cs typeface="Segoe UI Symbol"/>
              </a:rPr>
              <a:t>	</a:t>
            </a:r>
            <a:r>
              <a:rPr dirty="0" sz="3000">
                <a:latin typeface="Algerian"/>
                <a:cs typeface="Algerian"/>
              </a:rPr>
              <a:t>Applied</a:t>
            </a:r>
            <a:r>
              <a:rPr dirty="0" sz="3000" spc="-15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feature</a:t>
            </a:r>
            <a:r>
              <a:rPr dirty="0" sz="3000" spc="-25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selection</a:t>
            </a:r>
            <a:r>
              <a:rPr dirty="0" sz="3000" spc="-30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and</a:t>
            </a:r>
            <a:r>
              <a:rPr dirty="0" sz="3000" spc="-15">
                <a:latin typeface="Algerian"/>
                <a:cs typeface="Algerian"/>
              </a:rPr>
              <a:t> </a:t>
            </a:r>
            <a:r>
              <a:rPr dirty="0" sz="3000" spc="-10">
                <a:latin typeface="Algerian"/>
                <a:cs typeface="Algerian"/>
              </a:rPr>
              <a:t>encoding</a:t>
            </a:r>
            <a:endParaRPr sz="3000">
              <a:latin typeface="Algerian"/>
              <a:cs typeface="Algerian"/>
            </a:endParaRPr>
          </a:p>
          <a:p>
            <a:pPr marL="12700" marR="1359535">
              <a:lnSpc>
                <a:spcPts val="3240"/>
              </a:lnSpc>
              <a:spcBef>
                <a:spcPts val="765"/>
              </a:spcBef>
              <a:tabLst>
                <a:tab pos="583565" algn="l"/>
              </a:tabLst>
            </a:pPr>
            <a:r>
              <a:rPr dirty="0" sz="3000" spc="-50">
                <a:latin typeface="Segoe UI Symbol"/>
                <a:cs typeface="Segoe UI Symbol"/>
              </a:rPr>
              <a:t>📌</a:t>
            </a:r>
            <a:r>
              <a:rPr dirty="0" sz="3000">
                <a:latin typeface="Segoe UI Symbol"/>
                <a:cs typeface="Segoe UI Symbol"/>
              </a:rPr>
              <a:t>	</a:t>
            </a:r>
            <a:r>
              <a:rPr dirty="0" sz="3000">
                <a:latin typeface="Algerian"/>
                <a:cs typeface="Algerian"/>
              </a:rPr>
              <a:t>Used</a:t>
            </a:r>
            <a:r>
              <a:rPr dirty="0" sz="3000" spc="-15">
                <a:latin typeface="Algerian"/>
                <a:cs typeface="Algerian"/>
              </a:rPr>
              <a:t> </a:t>
            </a:r>
            <a:r>
              <a:rPr dirty="0" sz="3000" spc="-10">
                <a:latin typeface="Algerian"/>
                <a:cs typeface="Algerian"/>
              </a:rPr>
              <a:t>cross-</a:t>
            </a:r>
            <a:r>
              <a:rPr dirty="0" sz="3000">
                <a:latin typeface="Algerian"/>
                <a:cs typeface="Algerian"/>
              </a:rPr>
              <a:t>validation</a:t>
            </a:r>
            <a:r>
              <a:rPr dirty="0" sz="3000" spc="5">
                <a:latin typeface="Algerian"/>
                <a:cs typeface="Algerian"/>
              </a:rPr>
              <a:t> </a:t>
            </a:r>
            <a:r>
              <a:rPr dirty="0" sz="3000">
                <a:latin typeface="Algerian"/>
                <a:cs typeface="Algerian"/>
              </a:rPr>
              <a:t>to</a:t>
            </a:r>
            <a:r>
              <a:rPr dirty="0" sz="3000" spc="5">
                <a:latin typeface="Algerian"/>
                <a:cs typeface="Algerian"/>
              </a:rPr>
              <a:t> </a:t>
            </a:r>
            <a:r>
              <a:rPr dirty="0" sz="3000" spc="-10">
                <a:latin typeface="Algerian"/>
                <a:cs typeface="Algerian"/>
              </a:rPr>
              <a:t>improve generalization</a:t>
            </a:r>
            <a:endParaRPr sz="3000">
              <a:latin typeface="Algerian"/>
              <a:cs typeface="Algeri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1417320"/>
          </a:xfrm>
          <a:custGeom>
            <a:avLst/>
            <a:gdLst/>
            <a:ahLst/>
            <a:cxnLst/>
            <a:rect l="l" t="t" r="r" b="b"/>
            <a:pathLst>
              <a:path w="9144000" h="1417320">
                <a:moveTo>
                  <a:pt x="9144000" y="0"/>
                </a:moveTo>
                <a:lnTo>
                  <a:pt x="0" y="0"/>
                </a:lnTo>
                <a:lnTo>
                  <a:pt x="0" y="1417320"/>
                </a:lnTo>
                <a:lnTo>
                  <a:pt x="9144000" y="141732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96035">
              <a:lnSpc>
                <a:spcPct val="100000"/>
              </a:lnSpc>
              <a:spcBef>
                <a:spcPts val="95"/>
              </a:spcBef>
            </a:pPr>
            <a:r>
              <a:rPr dirty="0" sz="8800" b="0">
                <a:latin typeface="Segoe UI Symbol"/>
                <a:cs typeface="Segoe UI Symbol"/>
              </a:rPr>
              <a:t>📱</a:t>
            </a:r>
            <a:r>
              <a:rPr dirty="0" sz="8800" spc="-605" b="0">
                <a:latin typeface="Segoe UI Symbol"/>
                <a:cs typeface="Segoe UI Symbol"/>
              </a:rPr>
              <a:t> </a:t>
            </a:r>
            <a:r>
              <a:rPr dirty="0" sz="8800" b="0">
                <a:latin typeface="Calibri"/>
                <a:cs typeface="Calibri"/>
              </a:rPr>
              <a:t>Results</a:t>
            </a:r>
            <a:r>
              <a:rPr dirty="0" sz="8800" spc="-250" b="0">
                <a:latin typeface="Calibri"/>
                <a:cs typeface="Calibri"/>
              </a:rPr>
              <a:t> </a:t>
            </a:r>
            <a:r>
              <a:rPr dirty="0" sz="8800" spc="-50" b="0">
                <a:latin typeface="Segoe UI Symbol"/>
                <a:cs typeface="Segoe UI Symbol"/>
              </a:rPr>
              <a:t>📱</a:t>
            </a:r>
            <a:endParaRPr sz="88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2097023"/>
            <a:ext cx="9144000" cy="4761230"/>
          </a:xfrm>
          <a:custGeom>
            <a:avLst/>
            <a:gdLst/>
            <a:ahLst/>
            <a:cxnLst/>
            <a:rect l="l" t="t" r="r" b="b"/>
            <a:pathLst>
              <a:path w="9144000" h="4761230">
                <a:moveTo>
                  <a:pt x="9144000" y="0"/>
                </a:moveTo>
                <a:lnTo>
                  <a:pt x="0" y="0"/>
                </a:lnTo>
                <a:lnTo>
                  <a:pt x="0" y="4760976"/>
                </a:lnTo>
                <a:lnTo>
                  <a:pt x="9144000" y="4760976"/>
                </a:lnTo>
                <a:lnTo>
                  <a:pt x="914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739" y="2003586"/>
            <a:ext cx="8775065" cy="4038600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  <a:tabLst>
                <a:tab pos="612775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Algerian"/>
                <a:cs typeface="Algerian"/>
              </a:rPr>
              <a:t>MAE:</a:t>
            </a:r>
            <a:r>
              <a:rPr dirty="0" sz="3200" spc="-10">
                <a:latin typeface="Algerian"/>
                <a:cs typeface="Algerian"/>
              </a:rPr>
              <a:t> </a:t>
            </a:r>
            <a:r>
              <a:rPr dirty="0" sz="3200" spc="-25">
                <a:latin typeface="Algerian"/>
                <a:cs typeface="Algerian"/>
              </a:rPr>
              <a:t>0.0</a:t>
            </a:r>
            <a:endParaRPr sz="32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621665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Algerian"/>
                <a:cs typeface="Algerian"/>
              </a:rPr>
              <a:t>MSE:</a:t>
            </a:r>
            <a:r>
              <a:rPr dirty="0" sz="3200" spc="-35">
                <a:latin typeface="Algerian"/>
                <a:cs typeface="Algerian"/>
              </a:rPr>
              <a:t> </a:t>
            </a:r>
            <a:r>
              <a:rPr dirty="0" sz="3200" spc="-25">
                <a:latin typeface="Algerian"/>
                <a:cs typeface="Algerian"/>
              </a:rPr>
              <a:t>0.0</a:t>
            </a:r>
            <a:endParaRPr sz="32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621665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Algerian"/>
                <a:cs typeface="Algerian"/>
              </a:rPr>
              <a:t>RMSE: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 spc="-25">
                <a:latin typeface="Algerian"/>
                <a:cs typeface="Algerian"/>
              </a:rPr>
              <a:t>0.0</a:t>
            </a:r>
            <a:endParaRPr sz="32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723900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Algerian"/>
                <a:cs typeface="Algerian"/>
              </a:rPr>
              <a:t>R²: </a:t>
            </a:r>
            <a:r>
              <a:rPr dirty="0" sz="3200" spc="-25">
                <a:latin typeface="Algerian"/>
                <a:cs typeface="Algerian"/>
              </a:rPr>
              <a:t>1.0</a:t>
            </a:r>
            <a:endParaRPr sz="3200">
              <a:latin typeface="Algerian"/>
              <a:cs typeface="Algerian"/>
            </a:endParaRPr>
          </a:p>
          <a:p>
            <a:pPr marL="12700" marR="5080">
              <a:lnSpc>
                <a:spcPct val="100000"/>
              </a:lnSpc>
              <a:spcBef>
                <a:spcPts val="5380"/>
              </a:spcBef>
              <a:tabLst>
                <a:tab pos="621665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Algerian"/>
                <a:cs typeface="Algerian"/>
              </a:rPr>
              <a:t>The</a:t>
            </a:r>
            <a:r>
              <a:rPr dirty="0" sz="3200" spc="-15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model</a:t>
            </a:r>
            <a:r>
              <a:rPr dirty="0" sz="3200" spc="-15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achieved</a:t>
            </a:r>
            <a:r>
              <a:rPr dirty="0" sz="3200" spc="-15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perfect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accuracy </a:t>
            </a:r>
            <a:r>
              <a:rPr dirty="0" sz="3200">
                <a:latin typeface="Algerian"/>
                <a:cs typeface="Algerian"/>
              </a:rPr>
              <a:t>on</a:t>
            </a:r>
            <a:r>
              <a:rPr dirty="0" sz="3200" spc="-15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the</a:t>
            </a:r>
            <a:r>
              <a:rPr dirty="0" sz="3200" spc="-25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given</a:t>
            </a:r>
            <a:r>
              <a:rPr dirty="0" sz="3200" spc="-20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dataset.</a:t>
            </a:r>
            <a:endParaRPr sz="3200">
              <a:latin typeface="Algerian"/>
              <a:cs typeface="Algeri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1390015"/>
          </a:xfrm>
          <a:custGeom>
            <a:avLst/>
            <a:gdLst/>
            <a:ahLst/>
            <a:cxnLst/>
            <a:rect l="l" t="t" r="r" b="b"/>
            <a:pathLst>
              <a:path w="9144000" h="1390015">
                <a:moveTo>
                  <a:pt x="0" y="1389888"/>
                </a:moveTo>
                <a:lnTo>
                  <a:pt x="9144000" y="1389888"/>
                </a:lnTo>
                <a:lnTo>
                  <a:pt x="9144000" y="0"/>
                </a:lnTo>
                <a:lnTo>
                  <a:pt x="0" y="0"/>
                </a:lnTo>
                <a:lnTo>
                  <a:pt x="0" y="1389888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35381" y="219583"/>
            <a:ext cx="847471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3440" indent="-840740">
              <a:lnSpc>
                <a:spcPct val="100000"/>
              </a:lnSpc>
              <a:spcBef>
                <a:spcPts val="100"/>
              </a:spcBef>
              <a:buFont typeface="Segoe UI Symbol"/>
              <a:buChar char="•"/>
              <a:tabLst>
                <a:tab pos="853440" algn="l"/>
              </a:tabLst>
            </a:pPr>
            <a:r>
              <a:rPr dirty="0" sz="5400">
                <a:latin typeface="Calibri"/>
                <a:cs typeface="Calibri"/>
              </a:rPr>
              <a:t>CONCLUSION</a:t>
            </a:r>
            <a:r>
              <a:rPr dirty="0" sz="5400" spc="-145">
                <a:latin typeface="Calibri"/>
                <a:cs typeface="Calibri"/>
              </a:rPr>
              <a:t> </a:t>
            </a:r>
            <a:r>
              <a:rPr dirty="0" sz="5400">
                <a:latin typeface="Calibri"/>
                <a:cs typeface="Calibri"/>
              </a:rPr>
              <a:t>&amp;</a:t>
            </a:r>
            <a:r>
              <a:rPr dirty="0" sz="5400" spc="-150">
                <a:latin typeface="Calibri"/>
                <a:cs typeface="Calibri"/>
              </a:rPr>
              <a:t> </a:t>
            </a:r>
            <a:r>
              <a:rPr dirty="0" sz="5400">
                <a:latin typeface="Calibri"/>
                <a:cs typeface="Calibri"/>
              </a:rPr>
              <a:t>THANKS</a:t>
            </a:r>
            <a:r>
              <a:rPr dirty="0" sz="5400" spc="-140">
                <a:latin typeface="Calibri"/>
                <a:cs typeface="Calibri"/>
              </a:rPr>
              <a:t> </a:t>
            </a:r>
            <a:r>
              <a:rPr dirty="0" sz="5400" spc="-50">
                <a:latin typeface="Segoe UI Symbol"/>
                <a:cs typeface="Segoe UI Symbol"/>
              </a:rPr>
              <a:t>💡</a:t>
            </a:r>
            <a:endParaRPr sz="54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1911095"/>
            <a:ext cx="9144000" cy="4947285"/>
          </a:xfrm>
          <a:custGeom>
            <a:avLst/>
            <a:gdLst/>
            <a:ahLst/>
            <a:cxnLst/>
            <a:rect l="l" t="t" r="r" b="b"/>
            <a:pathLst>
              <a:path w="9144000" h="4947284">
                <a:moveTo>
                  <a:pt x="9144000" y="0"/>
                </a:moveTo>
                <a:lnTo>
                  <a:pt x="0" y="0"/>
                </a:lnTo>
                <a:lnTo>
                  <a:pt x="0" y="4946904"/>
                </a:lnTo>
                <a:lnTo>
                  <a:pt x="9144000" y="4946904"/>
                </a:lnTo>
                <a:lnTo>
                  <a:pt x="914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739" y="1921256"/>
            <a:ext cx="8744585" cy="431546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5"/>
              </a:spcBef>
              <a:tabLst>
                <a:tab pos="621665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Calibri"/>
                <a:cs typeface="Calibri"/>
              </a:rPr>
              <a:t>This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project</a:t>
            </a:r>
            <a:r>
              <a:rPr dirty="0" sz="3200" spc="-9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demonstrated</a:t>
            </a:r>
            <a:r>
              <a:rPr dirty="0" sz="3200" spc="-8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how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machine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learning </a:t>
            </a:r>
            <a:r>
              <a:rPr dirty="0" sz="3200">
                <a:latin typeface="Calibri"/>
                <a:cs typeface="Calibri"/>
              </a:rPr>
              <a:t>can</a:t>
            </a:r>
            <a:r>
              <a:rPr dirty="0" sz="3200" spc="-6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be</a:t>
            </a:r>
            <a:r>
              <a:rPr dirty="0" sz="3200" spc="-5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applied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to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predict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mobile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prices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effectively.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10"/>
              </a:spcBef>
            </a:pPr>
            <a:endParaRPr sz="3200">
              <a:latin typeface="Calibri"/>
              <a:cs typeface="Calibri"/>
            </a:endParaRPr>
          </a:p>
          <a:p>
            <a:pPr marL="12700" marR="142240">
              <a:lnSpc>
                <a:spcPts val="3820"/>
              </a:lnSpc>
              <a:spcBef>
                <a:spcPts val="5"/>
              </a:spcBef>
              <a:tabLst>
                <a:tab pos="621665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Calibri"/>
                <a:cs typeface="Calibri"/>
              </a:rPr>
              <a:t>With</a:t>
            </a:r>
            <a:r>
              <a:rPr dirty="0" sz="3200" spc="-10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proper</a:t>
            </a:r>
            <a:r>
              <a:rPr dirty="0" sz="3200" spc="-13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preprocessing,</a:t>
            </a:r>
            <a:r>
              <a:rPr dirty="0" sz="3200" spc="-1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feature</a:t>
            </a:r>
            <a:r>
              <a:rPr dirty="0" sz="3200" spc="-114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engineering,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evaluation,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high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accuracy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can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be</a:t>
            </a:r>
            <a:r>
              <a:rPr dirty="0" sz="3200" spc="-6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achieved.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3200">
              <a:latin typeface="Calibri"/>
              <a:cs typeface="Calibri"/>
            </a:endParaRPr>
          </a:p>
          <a:p>
            <a:pPr marL="12700" marR="74930">
              <a:lnSpc>
                <a:spcPts val="3820"/>
              </a:lnSpc>
              <a:tabLst>
                <a:tab pos="621665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Calibri"/>
                <a:cs typeface="Calibri"/>
              </a:rPr>
              <a:t>Special</a:t>
            </a:r>
            <a:r>
              <a:rPr dirty="0" sz="3200" spc="-8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thanks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to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Jupyter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Notebook</a:t>
            </a:r>
            <a:r>
              <a:rPr dirty="0" sz="3200" spc="-8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for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providing </a:t>
            </a:r>
            <a:r>
              <a:rPr dirty="0" sz="3200">
                <a:latin typeface="Calibri"/>
                <a:cs typeface="Calibri"/>
              </a:rPr>
              <a:t>an</a:t>
            </a:r>
            <a:r>
              <a:rPr dirty="0" sz="3200" spc="-10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interactive</a:t>
            </a:r>
            <a:r>
              <a:rPr dirty="0" sz="3200" spc="-10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coding</a:t>
            </a:r>
            <a:r>
              <a:rPr dirty="0" sz="3200" spc="-1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environment.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1572895"/>
          </a:xfrm>
          <a:custGeom>
            <a:avLst/>
            <a:gdLst/>
            <a:ahLst/>
            <a:cxnLst/>
            <a:rect l="l" t="t" r="r" b="b"/>
            <a:pathLst>
              <a:path w="9144000" h="1572895">
                <a:moveTo>
                  <a:pt x="9144000" y="0"/>
                </a:moveTo>
                <a:lnTo>
                  <a:pt x="0" y="0"/>
                </a:lnTo>
                <a:lnTo>
                  <a:pt x="0" y="1572767"/>
                </a:lnTo>
                <a:lnTo>
                  <a:pt x="9144000" y="1572767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>
                <a:latin typeface="Segoe UI Symbol"/>
                <a:cs typeface="Segoe UI Symbol"/>
              </a:rPr>
              <a:t>📝</a:t>
            </a:r>
            <a:r>
              <a:rPr dirty="0" sz="9600" spc="-660">
                <a:latin typeface="Segoe UI Symbol"/>
                <a:cs typeface="Segoe UI Symbol"/>
              </a:rPr>
              <a:t> </a:t>
            </a:r>
            <a:r>
              <a:rPr dirty="0" sz="9600" spc="-20"/>
              <a:t>References</a:t>
            </a:r>
            <a:r>
              <a:rPr dirty="0" sz="9600" spc="-260"/>
              <a:t> </a:t>
            </a:r>
            <a:r>
              <a:rPr dirty="0" sz="9600" spc="-50">
                <a:latin typeface="Segoe UI Symbol"/>
                <a:cs typeface="Segoe UI Symbol"/>
              </a:rPr>
              <a:t>📝</a:t>
            </a:r>
            <a:endParaRPr sz="96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2331719"/>
            <a:ext cx="9144000" cy="4526280"/>
          </a:xfrm>
          <a:custGeom>
            <a:avLst/>
            <a:gdLst/>
            <a:ahLst/>
            <a:cxnLst/>
            <a:rect l="l" t="t" r="r" b="b"/>
            <a:pathLst>
              <a:path w="9144000" h="4526280">
                <a:moveTo>
                  <a:pt x="9144000" y="0"/>
                </a:moveTo>
                <a:lnTo>
                  <a:pt x="0" y="0"/>
                </a:lnTo>
                <a:lnTo>
                  <a:pt x="0" y="4526280"/>
                </a:lnTo>
                <a:lnTo>
                  <a:pt x="9144000" y="4526280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739" y="2300097"/>
            <a:ext cx="8122920" cy="42697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31900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Algerian"/>
                <a:cs typeface="Algerian"/>
              </a:rPr>
              <a:t>Python</a:t>
            </a:r>
            <a:r>
              <a:rPr dirty="0" sz="3200" spc="-5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Official</a:t>
            </a:r>
            <a:r>
              <a:rPr dirty="0" sz="3200" spc="-80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Documentation</a:t>
            </a:r>
            <a:endParaRPr sz="3200">
              <a:latin typeface="Algerian"/>
              <a:cs typeface="Algerian"/>
            </a:endParaRPr>
          </a:p>
          <a:p>
            <a:pPr marL="1231900" marR="2390140" indent="-1219835">
              <a:lnSpc>
                <a:spcPct val="110000"/>
              </a:lnSpc>
              <a:spcBef>
                <a:spcPts val="4225"/>
              </a:spcBef>
              <a:tabLst>
                <a:tab pos="1231900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Algerian"/>
                <a:cs typeface="Algerian"/>
              </a:rPr>
              <a:t>Pandas</a:t>
            </a:r>
            <a:r>
              <a:rPr dirty="0" sz="3200" spc="1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&amp;</a:t>
            </a:r>
            <a:r>
              <a:rPr dirty="0" sz="3200" spc="25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Scikit-</a:t>
            </a:r>
            <a:r>
              <a:rPr dirty="0" sz="3200" spc="-20">
                <a:latin typeface="Algerian"/>
                <a:cs typeface="Algerian"/>
              </a:rPr>
              <a:t>lear </a:t>
            </a:r>
            <a:r>
              <a:rPr dirty="0" sz="3200" spc="-10">
                <a:latin typeface="Algerian"/>
                <a:cs typeface="Algerian"/>
              </a:rPr>
              <a:t>DOCUMENTATION</a:t>
            </a:r>
            <a:endParaRPr sz="32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4610"/>
              </a:spcBef>
              <a:tabLst>
                <a:tab pos="1231900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Algerian"/>
                <a:cs typeface="Algerian"/>
              </a:rPr>
              <a:t>Matplotlib</a:t>
            </a:r>
            <a:r>
              <a:rPr dirty="0" sz="3200" spc="-40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&amp;</a:t>
            </a:r>
            <a:r>
              <a:rPr dirty="0" sz="3200" spc="-35">
                <a:latin typeface="Algerian"/>
                <a:cs typeface="Algerian"/>
              </a:rPr>
              <a:t> </a:t>
            </a:r>
            <a:r>
              <a:rPr dirty="0" sz="3200">
                <a:latin typeface="Algerian"/>
                <a:cs typeface="Algerian"/>
              </a:rPr>
              <a:t>Seaborn</a:t>
            </a:r>
            <a:r>
              <a:rPr dirty="0" sz="3200" spc="-30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Libraries</a:t>
            </a:r>
            <a:endParaRPr sz="3200">
              <a:latin typeface="Algerian"/>
              <a:cs typeface="Algerian"/>
            </a:endParaRPr>
          </a:p>
          <a:p>
            <a:pPr marL="12700">
              <a:lnSpc>
                <a:spcPct val="100000"/>
              </a:lnSpc>
              <a:spcBef>
                <a:spcPts val="4609"/>
              </a:spcBef>
              <a:tabLst>
                <a:tab pos="1231900" algn="l"/>
              </a:tabLst>
            </a:pPr>
            <a:r>
              <a:rPr dirty="0" sz="3200" spc="-50">
                <a:latin typeface="Segoe UI Symbol"/>
                <a:cs typeface="Segoe UI Symbol"/>
              </a:rPr>
              <a:t>📌</a:t>
            </a:r>
            <a:r>
              <a:rPr dirty="0" sz="3200">
                <a:latin typeface="Segoe UI Symbol"/>
                <a:cs typeface="Segoe UI Symbol"/>
              </a:rPr>
              <a:t>	</a:t>
            </a:r>
            <a:r>
              <a:rPr dirty="0" sz="3200">
                <a:latin typeface="Algerian"/>
                <a:cs typeface="Algerian"/>
              </a:rPr>
              <a:t>Kaggle</a:t>
            </a:r>
            <a:r>
              <a:rPr dirty="0" sz="3200" spc="-15">
                <a:latin typeface="Algerian"/>
                <a:cs typeface="Algerian"/>
              </a:rPr>
              <a:t> </a:t>
            </a:r>
            <a:r>
              <a:rPr dirty="0" sz="3200" spc="-10">
                <a:latin typeface="Algerian"/>
                <a:cs typeface="Algerian"/>
              </a:rPr>
              <a:t>Datasets</a:t>
            </a:r>
            <a:endParaRPr sz="3200">
              <a:latin typeface="Algerian"/>
              <a:cs typeface="Algeri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0480"/>
            <a:ext cx="9144000" cy="1143000"/>
          </a:xfrm>
          <a:custGeom>
            <a:avLst/>
            <a:gdLst/>
            <a:ahLst/>
            <a:cxnLst/>
            <a:rect l="l" t="t" r="r" b="b"/>
            <a:pathLst>
              <a:path w="9144000" h="1143000">
                <a:moveTo>
                  <a:pt x="9144000" y="0"/>
                </a:moveTo>
                <a:lnTo>
                  <a:pt x="0" y="0"/>
                </a:lnTo>
                <a:lnTo>
                  <a:pt x="0" y="1143000"/>
                </a:lnTo>
                <a:lnTo>
                  <a:pt x="9144000" y="1143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F0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8878" y="39065"/>
            <a:ext cx="7686675" cy="103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b="1">
                <a:latin typeface="Segoe UI Symbol"/>
                <a:cs typeface="Segoe UI Symbol"/>
              </a:rPr>
              <a:t>📸</a:t>
            </a:r>
            <a:r>
              <a:rPr dirty="0" sz="6600" spc="-400" b="1">
                <a:latin typeface="Segoe UI Symbol"/>
                <a:cs typeface="Segoe UI Symbol"/>
              </a:rPr>
              <a:t> </a:t>
            </a:r>
            <a:r>
              <a:rPr dirty="0" u="sng" sz="6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SCREEN</a:t>
            </a:r>
            <a:r>
              <a:rPr dirty="0" u="sng" sz="6600" spc="-1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6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SHOT</a:t>
            </a:r>
            <a:r>
              <a:rPr dirty="0" u="sng" sz="6600" spc="-8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66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:1</a:t>
            </a:r>
            <a:r>
              <a:rPr dirty="0" u="sng" sz="6600" spc="-9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6600" spc="-50" b="1"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📸</a:t>
            </a:r>
            <a:endParaRPr sz="660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1598675"/>
            <a:ext cx="4495800" cy="5257800"/>
          </a:xfrm>
          <a:custGeom>
            <a:avLst/>
            <a:gdLst/>
            <a:ahLst/>
            <a:cxnLst/>
            <a:rect l="l" t="t" r="r" b="b"/>
            <a:pathLst>
              <a:path w="4495800" h="5257800">
                <a:moveTo>
                  <a:pt x="4495800" y="0"/>
                </a:moveTo>
                <a:lnTo>
                  <a:pt x="0" y="0"/>
                </a:lnTo>
                <a:lnTo>
                  <a:pt x="0" y="5257800"/>
                </a:lnTo>
                <a:lnTo>
                  <a:pt x="4495800" y="5257800"/>
                </a:lnTo>
                <a:lnTo>
                  <a:pt x="4495800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59512" y="1612137"/>
            <a:ext cx="33731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0225" algn="l"/>
              </a:tabLst>
            </a:pPr>
            <a:r>
              <a:rPr dirty="0" sz="2800" spc="-50">
                <a:latin typeface="Segoe UI Symbol"/>
                <a:cs typeface="Segoe UI Symbol"/>
              </a:rPr>
              <a:t>🚀</a:t>
            </a:r>
            <a:r>
              <a:rPr dirty="0" sz="2800">
                <a:latin typeface="Segoe UI Symbol"/>
                <a:cs typeface="Segoe UI Symbol"/>
              </a:rPr>
              <a:t>	</a:t>
            </a:r>
            <a:r>
              <a:rPr dirty="0" sz="2800">
                <a:latin typeface="Calibri"/>
                <a:cs typeface="Calibri"/>
              </a:rPr>
              <a:t>Explore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Data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 spc="-50">
                <a:latin typeface="Segoe UI Symbol"/>
                <a:cs typeface="Segoe UI Symbol"/>
              </a:rPr>
              <a:t>🚀</a:t>
            </a:r>
            <a:endParaRPr sz="2800">
              <a:latin typeface="Segoe UI Symbol"/>
              <a:cs typeface="Segoe UI Symbo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1627" y="1600200"/>
            <a:ext cx="8989060" cy="4852670"/>
            <a:chOff x="71627" y="1600200"/>
            <a:chExt cx="8989060" cy="485267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6675" y="1827275"/>
              <a:ext cx="4186428" cy="439826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419600" y="1600199"/>
              <a:ext cx="4640580" cy="4852670"/>
            </a:xfrm>
            <a:custGeom>
              <a:avLst/>
              <a:gdLst/>
              <a:ahLst/>
              <a:cxnLst/>
              <a:rect l="l" t="t" r="r" b="b"/>
              <a:pathLst>
                <a:path w="4640580" h="4852670">
                  <a:moveTo>
                    <a:pt x="4457700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4624070"/>
                  </a:lnTo>
                  <a:lnTo>
                    <a:pt x="182880" y="4669790"/>
                  </a:lnTo>
                  <a:lnTo>
                    <a:pt x="4457700" y="4669790"/>
                  </a:lnTo>
                  <a:lnTo>
                    <a:pt x="4457700" y="4624070"/>
                  </a:lnTo>
                  <a:lnTo>
                    <a:pt x="228600" y="4624070"/>
                  </a:lnTo>
                  <a:lnTo>
                    <a:pt x="228600" y="228600"/>
                  </a:lnTo>
                  <a:lnTo>
                    <a:pt x="4411980" y="228600"/>
                  </a:lnTo>
                  <a:lnTo>
                    <a:pt x="4411980" y="4623816"/>
                  </a:lnTo>
                  <a:lnTo>
                    <a:pt x="4457700" y="4623828"/>
                  </a:lnTo>
                  <a:lnTo>
                    <a:pt x="4457700" y="228600"/>
                  </a:lnTo>
                  <a:lnTo>
                    <a:pt x="4457700" y="182880"/>
                  </a:lnTo>
                  <a:close/>
                </a:path>
                <a:path w="4640580" h="4852670">
                  <a:moveTo>
                    <a:pt x="4640580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4715510"/>
                  </a:lnTo>
                  <a:lnTo>
                    <a:pt x="0" y="4852670"/>
                  </a:lnTo>
                  <a:lnTo>
                    <a:pt x="4640580" y="4852670"/>
                  </a:lnTo>
                  <a:lnTo>
                    <a:pt x="4640580" y="4715510"/>
                  </a:lnTo>
                  <a:lnTo>
                    <a:pt x="137160" y="4715510"/>
                  </a:lnTo>
                  <a:lnTo>
                    <a:pt x="137160" y="137160"/>
                  </a:lnTo>
                  <a:lnTo>
                    <a:pt x="4503420" y="137160"/>
                  </a:lnTo>
                  <a:lnTo>
                    <a:pt x="4503420" y="4715256"/>
                  </a:lnTo>
                  <a:lnTo>
                    <a:pt x="4640580" y="4715256"/>
                  </a:lnTo>
                  <a:lnTo>
                    <a:pt x="4640580" y="137160"/>
                  </a:lnTo>
                  <a:lnTo>
                    <a:pt x="4640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03" y="2915411"/>
              <a:ext cx="3619500" cy="160324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1628" y="2688589"/>
              <a:ext cx="4074160" cy="2057400"/>
            </a:xfrm>
            <a:custGeom>
              <a:avLst/>
              <a:gdLst/>
              <a:ahLst/>
              <a:cxnLst/>
              <a:rect l="l" t="t" r="r" b="b"/>
              <a:pathLst>
                <a:path w="4074160" h="2057400">
                  <a:moveTo>
                    <a:pt x="3890772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1828800"/>
                  </a:lnTo>
                  <a:lnTo>
                    <a:pt x="182880" y="1874520"/>
                  </a:lnTo>
                  <a:lnTo>
                    <a:pt x="3890772" y="1874520"/>
                  </a:lnTo>
                  <a:lnTo>
                    <a:pt x="3890772" y="1828800"/>
                  </a:lnTo>
                  <a:lnTo>
                    <a:pt x="228600" y="1828800"/>
                  </a:lnTo>
                  <a:lnTo>
                    <a:pt x="228600" y="228600"/>
                  </a:lnTo>
                  <a:lnTo>
                    <a:pt x="3845052" y="228600"/>
                  </a:lnTo>
                  <a:lnTo>
                    <a:pt x="3845052" y="1828546"/>
                  </a:lnTo>
                  <a:lnTo>
                    <a:pt x="3890772" y="1828546"/>
                  </a:lnTo>
                  <a:lnTo>
                    <a:pt x="3890772" y="228600"/>
                  </a:lnTo>
                  <a:lnTo>
                    <a:pt x="3890772" y="228346"/>
                  </a:lnTo>
                  <a:lnTo>
                    <a:pt x="3890772" y="182880"/>
                  </a:lnTo>
                  <a:close/>
                </a:path>
                <a:path w="4074160" h="2057400">
                  <a:moveTo>
                    <a:pt x="4073652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0" y="1920240"/>
                  </a:lnTo>
                  <a:lnTo>
                    <a:pt x="0" y="2057400"/>
                  </a:lnTo>
                  <a:lnTo>
                    <a:pt x="4073652" y="2057400"/>
                  </a:lnTo>
                  <a:lnTo>
                    <a:pt x="4073652" y="1920240"/>
                  </a:lnTo>
                  <a:lnTo>
                    <a:pt x="137160" y="1920240"/>
                  </a:lnTo>
                  <a:lnTo>
                    <a:pt x="137160" y="137160"/>
                  </a:lnTo>
                  <a:lnTo>
                    <a:pt x="3936492" y="137160"/>
                  </a:lnTo>
                  <a:lnTo>
                    <a:pt x="3936492" y="1919986"/>
                  </a:lnTo>
                  <a:lnTo>
                    <a:pt x="4073652" y="1919986"/>
                  </a:lnTo>
                  <a:lnTo>
                    <a:pt x="4073652" y="137160"/>
                  </a:lnTo>
                  <a:lnTo>
                    <a:pt x="4073652" y="136906"/>
                  </a:lnTo>
                  <a:lnTo>
                    <a:pt x="4073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Mobile Price Prediction</dc:title>
  <dcterms:created xsi:type="dcterms:W3CDTF">2025-08-11T10:43:49Z</dcterms:created>
  <dcterms:modified xsi:type="dcterms:W3CDTF">2025-08-11T10:43:49Z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2025-08-11T00:00:00Z</vt:filetime>
  </property>
  <property fmtid="{D5CDD505-2E9C-101B-9397-08002B2CF9AE}" pid="5" name="Producer">
    <vt:lpwstr>Microsoft® PowerPoint® 2013</vt:lpwstr>
  </property>
</Properties>
</file>